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7" r:id="rId2"/>
    <p:sldId id="265" r:id="rId3"/>
    <p:sldId id="264" r:id="rId4"/>
    <p:sldId id="262" r:id="rId5"/>
    <p:sldId id="258" r:id="rId6"/>
    <p:sldId id="263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36E600-B23A-458D-BF94-358C7A021CAA}" v="350" dt="2022-04-11T01:41:29.566"/>
    <p1510:client id="{1A0D8186-6279-4286-9C6B-1E55948E6C6D}" v="327" dt="2022-04-11T19:25:36.748"/>
    <p1510:client id="{38BA2420-2767-4FB7-B0CC-3490435E3D55}" v="9" dt="2022-04-10T23:38:45.382"/>
    <p1510:client id="{478A5212-044C-4F6C-87BB-D6E9B51DF470}" v="4" dt="2022-04-11T19:26:37.612"/>
    <p1510:client id="{4AC4D333-4734-4F96-A267-4AC4D826A8CB}" v="15" dt="2022-04-11T02:35:55.320"/>
    <p1510:client id="{5CDFBDC0-6614-49A3-88AA-42194D55E80B}" v="140" dt="2022-04-11T15:20:37.752"/>
    <p1510:client id="{C70B7EA5-3F7D-4D0B-94AC-26CE097EDDBA}" v="2802" dt="2022-04-11T02:59:35.484"/>
    <p1510:client id="{D5679886-0A42-44EF-811E-3EB1D586F9B5}" v="54" dt="2022-04-11T03:20:34.155"/>
    <p1510:client id="{DA21AA99-29A7-4C34-A4DD-D6D41D5B6769}" v="2" dt="2022-04-11T19:29:19.582"/>
    <p1510:client id="{F438AE72-A5D3-4A02-9AD7-C59B2EBF3AF4}" v="743" dt="2022-04-11T15:27:39.9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F438AE72-A5D3-4A02-9AD7-C59B2EBF3AF4}"/>
    <pc:docChg chg="modSld">
      <pc:chgData name="Guest User" userId="" providerId="Windows Live" clId="Web-{F438AE72-A5D3-4A02-9AD7-C59B2EBF3AF4}" dt="2022-04-11T15:27:39.938" v="391" actId="20577"/>
      <pc:docMkLst>
        <pc:docMk/>
      </pc:docMkLst>
      <pc:sldChg chg="addSp modSp">
        <pc:chgData name="Guest User" userId="" providerId="Windows Live" clId="Web-{F438AE72-A5D3-4A02-9AD7-C59B2EBF3AF4}" dt="2022-04-11T15:27:39.938" v="391" actId="20577"/>
        <pc:sldMkLst>
          <pc:docMk/>
          <pc:sldMk cId="3086273486" sldId="259"/>
        </pc:sldMkLst>
        <pc:spChg chg="add mod">
          <ac:chgData name="Guest User" userId="" providerId="Windows Live" clId="Web-{F438AE72-A5D3-4A02-9AD7-C59B2EBF3AF4}" dt="2022-04-11T14:59:09.389" v="14" actId="20577"/>
          <ac:spMkLst>
            <pc:docMk/>
            <pc:sldMk cId="3086273486" sldId="259"/>
            <ac:spMk id="6" creationId="{072F364A-75CE-09B9-B152-5DD882BA21E4}"/>
          </ac:spMkLst>
        </pc:spChg>
        <pc:spChg chg="add mod">
          <ac:chgData name="Guest User" userId="" providerId="Windows Live" clId="Web-{F438AE72-A5D3-4A02-9AD7-C59B2EBF3AF4}" dt="2022-04-11T15:04:24.920" v="48" actId="1076"/>
          <ac:spMkLst>
            <pc:docMk/>
            <pc:sldMk cId="3086273486" sldId="259"/>
            <ac:spMk id="7" creationId="{6AEA6EEF-ADBC-90AF-9473-49FA20AD0744}"/>
          </ac:spMkLst>
        </pc:spChg>
        <pc:spChg chg="add mod">
          <ac:chgData name="Guest User" userId="" providerId="Windows Live" clId="Web-{F438AE72-A5D3-4A02-9AD7-C59B2EBF3AF4}" dt="2022-04-11T15:27:39.938" v="391" actId="20577"/>
          <ac:spMkLst>
            <pc:docMk/>
            <pc:sldMk cId="3086273486" sldId="259"/>
            <ac:spMk id="8" creationId="{17AD9F82-D3E5-0CBA-E9EC-9FFC174785E3}"/>
          </ac:spMkLst>
        </pc:spChg>
        <pc:spChg chg="add mod">
          <ac:chgData name="Guest User" userId="" providerId="Windows Live" clId="Web-{F438AE72-A5D3-4A02-9AD7-C59B2EBF3AF4}" dt="2022-04-11T15:26:48.797" v="371" actId="20577"/>
          <ac:spMkLst>
            <pc:docMk/>
            <pc:sldMk cId="3086273486" sldId="259"/>
            <ac:spMk id="9" creationId="{F46AA948-DFDF-535B-CDAE-A42DD59E6933}"/>
          </ac:spMkLst>
        </pc:spChg>
        <pc:picChg chg="add mod">
          <ac:chgData name="Guest User" userId="" providerId="Windows Live" clId="Web-{F438AE72-A5D3-4A02-9AD7-C59B2EBF3AF4}" dt="2022-04-11T15:04:34.624" v="50" actId="1076"/>
          <ac:picMkLst>
            <pc:docMk/>
            <pc:sldMk cId="3086273486" sldId="259"/>
            <ac:picMk id="4" creationId="{C4067FC1-4018-E11A-4B03-6ED409CB9DDF}"/>
          </ac:picMkLst>
        </pc:picChg>
        <pc:picChg chg="add mod">
          <ac:chgData name="Guest User" userId="" providerId="Windows Live" clId="Web-{F438AE72-A5D3-4A02-9AD7-C59B2EBF3AF4}" dt="2022-04-11T15:04:30.045" v="49" actId="1076"/>
          <ac:picMkLst>
            <pc:docMk/>
            <pc:sldMk cId="3086273486" sldId="259"/>
            <ac:picMk id="5" creationId="{D38E2F38-240F-0174-6B1B-8CD26F9FC359}"/>
          </ac:picMkLst>
        </pc:picChg>
      </pc:sldChg>
      <pc:sldChg chg="addSp modSp">
        <pc:chgData name="Guest User" userId="" providerId="Windows Live" clId="Web-{F438AE72-A5D3-4A02-9AD7-C59B2EBF3AF4}" dt="2022-04-11T15:25:10.219" v="338" actId="20577"/>
        <pc:sldMkLst>
          <pc:docMk/>
          <pc:sldMk cId="3403542033" sldId="260"/>
        </pc:sldMkLst>
        <pc:spChg chg="add mod">
          <ac:chgData name="Guest User" userId="" providerId="Windows Live" clId="Web-{F438AE72-A5D3-4A02-9AD7-C59B2EBF3AF4}" dt="2022-04-11T15:24:25.969" v="296" actId="1076"/>
          <ac:spMkLst>
            <pc:docMk/>
            <pc:sldMk cId="3403542033" sldId="260"/>
            <ac:spMk id="5" creationId="{BB14EBFB-E924-FCF6-EDCC-DA2676DD15FE}"/>
          </ac:spMkLst>
        </pc:spChg>
        <pc:spChg chg="add mod">
          <ac:chgData name="Guest User" userId="" providerId="Windows Live" clId="Web-{F438AE72-A5D3-4A02-9AD7-C59B2EBF3AF4}" dt="2022-04-11T15:25:10.219" v="338" actId="20577"/>
          <ac:spMkLst>
            <pc:docMk/>
            <pc:sldMk cId="3403542033" sldId="260"/>
            <ac:spMk id="6" creationId="{F10DB540-BF10-6D55-B197-15C0B4D76EBA}"/>
          </ac:spMkLst>
        </pc:spChg>
        <pc:picChg chg="add mod">
          <ac:chgData name="Guest User" userId="" providerId="Windows Live" clId="Web-{F438AE72-A5D3-4A02-9AD7-C59B2EBF3AF4}" dt="2022-04-11T15:24:18.563" v="295" actId="1076"/>
          <ac:picMkLst>
            <pc:docMk/>
            <pc:sldMk cId="3403542033" sldId="260"/>
            <ac:picMk id="4" creationId="{99AB7BB9-ABF8-573D-0BEA-9CB5F3CE154D}"/>
          </ac:picMkLst>
        </pc:picChg>
      </pc:sldChg>
    </pc:docChg>
  </pc:docChgLst>
  <pc:docChgLst>
    <pc:chgData name="Guest User" providerId="Windows Live" clId="Web-{1936E600-B23A-458D-BF94-358C7A021CAA}"/>
    <pc:docChg chg="addSld delSld modSld sldOrd addMainMaster delMainMaster modMainMaster">
      <pc:chgData name="Guest User" userId="" providerId="Windows Live" clId="Web-{1936E600-B23A-458D-BF94-358C7A021CAA}" dt="2022-04-11T01:41:29.550" v="271"/>
      <pc:docMkLst>
        <pc:docMk/>
      </pc:docMkLst>
      <pc:sldChg chg="addSp modSp mod modClrScheme chgLayout">
        <pc:chgData name="Guest User" userId="" providerId="Windows Live" clId="Web-{1936E600-B23A-458D-BF94-358C7A021CAA}" dt="2022-04-11T01:41:29.550" v="271"/>
        <pc:sldMkLst>
          <pc:docMk/>
          <pc:sldMk cId="262428860" sldId="257"/>
        </pc:sldMkLst>
        <pc:spChg chg="add mod">
          <ac:chgData name="Guest User" userId="" providerId="Windows Live" clId="Web-{1936E600-B23A-458D-BF94-358C7A021CAA}" dt="2022-04-11T01:41:29.550" v="271"/>
          <ac:spMkLst>
            <pc:docMk/>
            <pc:sldMk cId="262428860" sldId="257"/>
            <ac:spMk id="2" creationId="{2D48F5E7-CC94-52EA-A603-7571ADBDC1D7}"/>
          </ac:spMkLst>
        </pc:spChg>
        <pc:spChg chg="add mod">
          <ac:chgData name="Guest User" userId="" providerId="Windows Live" clId="Web-{1936E600-B23A-458D-BF94-358C7A021CAA}" dt="2022-04-11T01:25:50.895" v="71"/>
          <ac:spMkLst>
            <pc:docMk/>
            <pc:sldMk cId="262428860" sldId="257"/>
            <ac:spMk id="3" creationId="{927C480C-1FDF-B370-167C-F664D710F648}"/>
          </ac:spMkLst>
        </pc:spChg>
        <pc:spChg chg="add mod">
          <ac:chgData name="Guest User" userId="" providerId="Windows Live" clId="Web-{1936E600-B23A-458D-BF94-358C7A021CAA}" dt="2022-04-11T01:25:50.895" v="71"/>
          <ac:spMkLst>
            <pc:docMk/>
            <pc:sldMk cId="262428860" sldId="257"/>
            <ac:spMk id="4" creationId="{F9A4A245-AAFA-55B0-820D-FBB95AF73DC4}"/>
          </ac:spMkLst>
        </pc:spChg>
      </pc:sldChg>
      <pc:sldChg chg="addSp modSp mod modClrScheme chgLayout">
        <pc:chgData name="Guest User" userId="" providerId="Windows Live" clId="Web-{1936E600-B23A-458D-BF94-358C7A021CAA}" dt="2022-04-11T01:25:50.895" v="71"/>
        <pc:sldMkLst>
          <pc:docMk/>
          <pc:sldMk cId="3771353481" sldId="258"/>
        </pc:sldMkLst>
        <pc:spChg chg="add mod">
          <ac:chgData name="Guest User" userId="" providerId="Windows Live" clId="Web-{1936E600-B23A-458D-BF94-358C7A021CAA}" dt="2022-04-11T01:25:50.895" v="71"/>
          <ac:spMkLst>
            <pc:docMk/>
            <pc:sldMk cId="3771353481" sldId="258"/>
            <ac:spMk id="2" creationId="{44456F0E-AC07-90E0-7A47-2D502109D930}"/>
          </ac:spMkLst>
        </pc:spChg>
        <pc:spChg chg="add mod">
          <ac:chgData name="Guest User" userId="" providerId="Windows Live" clId="Web-{1936E600-B23A-458D-BF94-358C7A021CAA}" dt="2022-04-11T01:25:50.895" v="71"/>
          <ac:spMkLst>
            <pc:docMk/>
            <pc:sldMk cId="3771353481" sldId="258"/>
            <ac:spMk id="3" creationId="{C0C00391-5B4E-2ED3-F1F5-485107243F18}"/>
          </ac:spMkLst>
        </pc:spChg>
      </pc:sldChg>
      <pc:sldChg chg="addSp modSp mod modClrScheme chgLayout">
        <pc:chgData name="Guest User" userId="" providerId="Windows Live" clId="Web-{1936E600-B23A-458D-BF94-358C7A021CAA}" dt="2022-04-11T01:25:50.895" v="71"/>
        <pc:sldMkLst>
          <pc:docMk/>
          <pc:sldMk cId="3086273486" sldId="259"/>
        </pc:sldMkLst>
        <pc:spChg chg="add mod">
          <ac:chgData name="Guest User" userId="" providerId="Windows Live" clId="Web-{1936E600-B23A-458D-BF94-358C7A021CAA}" dt="2022-04-11T01:25:50.895" v="71"/>
          <ac:spMkLst>
            <pc:docMk/>
            <pc:sldMk cId="3086273486" sldId="259"/>
            <ac:spMk id="2" creationId="{C65E8365-1016-7362-56C8-B3D42B8F9DD0}"/>
          </ac:spMkLst>
        </pc:spChg>
        <pc:spChg chg="add mod">
          <ac:chgData name="Guest User" userId="" providerId="Windows Live" clId="Web-{1936E600-B23A-458D-BF94-358C7A021CAA}" dt="2022-04-11T01:25:50.895" v="71"/>
          <ac:spMkLst>
            <pc:docMk/>
            <pc:sldMk cId="3086273486" sldId="259"/>
            <ac:spMk id="3" creationId="{804475C5-4FDA-57BE-0384-2E02EB24B5D5}"/>
          </ac:spMkLst>
        </pc:spChg>
      </pc:sldChg>
      <pc:sldChg chg="addSp modSp mod modClrScheme chgLayout">
        <pc:chgData name="Guest User" userId="" providerId="Windows Live" clId="Web-{1936E600-B23A-458D-BF94-358C7A021CAA}" dt="2022-04-11T01:25:50.895" v="71"/>
        <pc:sldMkLst>
          <pc:docMk/>
          <pc:sldMk cId="3403542033" sldId="260"/>
        </pc:sldMkLst>
        <pc:spChg chg="add mod">
          <ac:chgData name="Guest User" userId="" providerId="Windows Live" clId="Web-{1936E600-B23A-458D-BF94-358C7A021CAA}" dt="2022-04-11T01:25:50.895" v="71"/>
          <ac:spMkLst>
            <pc:docMk/>
            <pc:sldMk cId="3403542033" sldId="260"/>
            <ac:spMk id="2" creationId="{E04F53E6-0CF9-88FC-3966-F05D324AFC54}"/>
          </ac:spMkLst>
        </pc:spChg>
        <pc:spChg chg="add mod">
          <ac:chgData name="Guest User" userId="" providerId="Windows Live" clId="Web-{1936E600-B23A-458D-BF94-358C7A021CAA}" dt="2022-04-11T01:25:50.895" v="71"/>
          <ac:spMkLst>
            <pc:docMk/>
            <pc:sldMk cId="3403542033" sldId="260"/>
            <ac:spMk id="3" creationId="{3D483469-E95E-F653-8693-029C91A0FFBC}"/>
          </ac:spMkLst>
        </pc:spChg>
      </pc:sldChg>
      <pc:sldChg chg="addSp modSp mod modClrScheme chgLayout">
        <pc:chgData name="Guest User" userId="" providerId="Windows Live" clId="Web-{1936E600-B23A-458D-BF94-358C7A021CAA}" dt="2022-04-11T01:25:50.895" v="71"/>
        <pc:sldMkLst>
          <pc:docMk/>
          <pc:sldMk cId="248475801" sldId="261"/>
        </pc:sldMkLst>
        <pc:spChg chg="add mod">
          <ac:chgData name="Guest User" userId="" providerId="Windows Live" clId="Web-{1936E600-B23A-458D-BF94-358C7A021CAA}" dt="2022-04-11T01:25:50.895" v="71"/>
          <ac:spMkLst>
            <pc:docMk/>
            <pc:sldMk cId="248475801" sldId="261"/>
            <ac:spMk id="2" creationId="{13B3C26A-D5E7-BC6D-C7A8-AF90C08B2B79}"/>
          </ac:spMkLst>
        </pc:spChg>
        <pc:spChg chg="add mod">
          <ac:chgData name="Guest User" userId="" providerId="Windows Live" clId="Web-{1936E600-B23A-458D-BF94-358C7A021CAA}" dt="2022-04-11T01:25:50.895" v="71"/>
          <ac:spMkLst>
            <pc:docMk/>
            <pc:sldMk cId="248475801" sldId="261"/>
            <ac:spMk id="3" creationId="{2ECADCE1-4846-C17E-7E94-B3CEE84057AA}"/>
          </ac:spMkLst>
        </pc:spChg>
      </pc:sldChg>
      <pc:sldChg chg="addSp modSp mod modClrScheme chgLayout">
        <pc:chgData name="Guest User" userId="" providerId="Windows Live" clId="Web-{1936E600-B23A-458D-BF94-358C7A021CAA}" dt="2022-04-11T01:25:50.895" v="71"/>
        <pc:sldMkLst>
          <pc:docMk/>
          <pc:sldMk cId="3068811725" sldId="262"/>
        </pc:sldMkLst>
        <pc:spChg chg="add mod">
          <ac:chgData name="Guest User" userId="" providerId="Windows Live" clId="Web-{1936E600-B23A-458D-BF94-358C7A021CAA}" dt="2022-04-11T01:25:50.895" v="71"/>
          <ac:spMkLst>
            <pc:docMk/>
            <pc:sldMk cId="3068811725" sldId="262"/>
            <ac:spMk id="2" creationId="{5983521F-D605-A297-D7F9-05B1E4F24831}"/>
          </ac:spMkLst>
        </pc:spChg>
        <pc:spChg chg="add mod">
          <ac:chgData name="Guest User" userId="" providerId="Windows Live" clId="Web-{1936E600-B23A-458D-BF94-358C7A021CAA}" dt="2022-04-11T01:25:50.895" v="71"/>
          <ac:spMkLst>
            <pc:docMk/>
            <pc:sldMk cId="3068811725" sldId="262"/>
            <ac:spMk id="3" creationId="{64B69584-6204-2096-4FBC-886A906C4658}"/>
          </ac:spMkLst>
        </pc:spChg>
      </pc:sldChg>
      <pc:sldChg chg="addSp modSp mod modClrScheme chgLayout">
        <pc:chgData name="Guest User" userId="" providerId="Windows Live" clId="Web-{1936E600-B23A-458D-BF94-358C7A021CAA}" dt="2022-04-11T01:25:50.895" v="71"/>
        <pc:sldMkLst>
          <pc:docMk/>
          <pc:sldMk cId="2549525806" sldId="263"/>
        </pc:sldMkLst>
        <pc:spChg chg="add mod">
          <ac:chgData name="Guest User" userId="" providerId="Windows Live" clId="Web-{1936E600-B23A-458D-BF94-358C7A021CAA}" dt="2022-04-11T01:25:50.895" v="71"/>
          <ac:spMkLst>
            <pc:docMk/>
            <pc:sldMk cId="2549525806" sldId="263"/>
            <ac:spMk id="2" creationId="{5504BA7A-4B13-B562-465B-62E308BEE548}"/>
          </ac:spMkLst>
        </pc:spChg>
        <pc:spChg chg="add mod">
          <ac:chgData name="Guest User" userId="" providerId="Windows Live" clId="Web-{1936E600-B23A-458D-BF94-358C7A021CAA}" dt="2022-04-11T01:25:50.895" v="71"/>
          <ac:spMkLst>
            <pc:docMk/>
            <pc:sldMk cId="2549525806" sldId="263"/>
            <ac:spMk id="3" creationId="{2615DAA9-202E-7150-6630-08C667A87CAD}"/>
          </ac:spMkLst>
        </pc:spChg>
      </pc:sldChg>
      <pc:sldChg chg="addSp delSp modSp mod setBg modClrScheme chgLayout">
        <pc:chgData name="Guest User" userId="" providerId="Windows Live" clId="Web-{1936E600-B23A-458D-BF94-358C7A021CAA}" dt="2022-04-11T01:34:03.279" v="208" actId="1076"/>
        <pc:sldMkLst>
          <pc:docMk/>
          <pc:sldMk cId="2066060643" sldId="264"/>
        </pc:sldMkLst>
        <pc:spChg chg="add mod ord">
          <ac:chgData name="Guest User" userId="" providerId="Windows Live" clId="Web-{1936E600-B23A-458D-BF94-358C7A021CAA}" dt="2022-04-11T01:27:19.771" v="88"/>
          <ac:spMkLst>
            <pc:docMk/>
            <pc:sldMk cId="2066060643" sldId="264"/>
            <ac:spMk id="4" creationId="{2B26AD5B-4382-BA6A-7AD0-08694EA60E0B}"/>
          </ac:spMkLst>
        </pc:spChg>
        <pc:spChg chg="add mod">
          <ac:chgData name="Guest User" userId="" providerId="Windows Live" clId="Web-{1936E600-B23A-458D-BF94-358C7A021CAA}" dt="2022-04-11T01:26:29.645" v="73"/>
          <ac:spMkLst>
            <pc:docMk/>
            <pc:sldMk cId="2066060643" sldId="264"/>
            <ac:spMk id="5" creationId="{F3417E40-75A1-0974-F326-CF5ED8CEE34F}"/>
          </ac:spMkLst>
        </pc:spChg>
        <pc:spChg chg="add mod ord">
          <ac:chgData name="Guest User" userId="" providerId="Windows Live" clId="Web-{1936E600-B23A-458D-BF94-358C7A021CAA}" dt="2022-04-11T01:32:01.777" v="181" actId="20577"/>
          <ac:spMkLst>
            <pc:docMk/>
            <pc:sldMk cId="2066060643" sldId="264"/>
            <ac:spMk id="6" creationId="{F0341EF6-DB7D-FF85-CF17-0EB458B67BF9}"/>
          </ac:spMkLst>
        </pc:spChg>
        <pc:spChg chg="add mod">
          <ac:chgData name="Guest User" userId="" providerId="Windows Live" clId="Web-{1936E600-B23A-458D-BF94-358C7A021CAA}" dt="2022-04-11T01:34:03.279" v="208" actId="1076"/>
          <ac:spMkLst>
            <pc:docMk/>
            <pc:sldMk cId="2066060643" sldId="264"/>
            <ac:spMk id="7" creationId="{88CDC8D0-4A77-D6ED-A584-27B2E179FA4C}"/>
          </ac:spMkLst>
        </pc:spChg>
        <pc:spChg chg="add del">
          <ac:chgData name="Guest User" userId="" providerId="Windows Live" clId="Web-{1936E600-B23A-458D-BF94-358C7A021CAA}" dt="2022-04-11T01:26:29.645" v="73"/>
          <ac:spMkLst>
            <pc:docMk/>
            <pc:sldMk cId="2066060643" sldId="264"/>
            <ac:spMk id="16" creationId="{12BF4AB5-4AFA-4CE1-835A-A52B25B637A8}"/>
          </ac:spMkLst>
        </pc:spChg>
        <pc:spChg chg="add del">
          <ac:chgData name="Guest User" userId="" providerId="Windows Live" clId="Web-{1936E600-B23A-458D-BF94-358C7A021CAA}" dt="2022-04-11T01:27:03.130" v="86"/>
          <ac:spMkLst>
            <pc:docMk/>
            <pc:sldMk cId="2066060643" sldId="264"/>
            <ac:spMk id="29" creationId="{2485AC7A-46D7-4F0F-9F64-C69A06189A11}"/>
          </ac:spMkLst>
        </pc:spChg>
        <pc:spChg chg="add del">
          <ac:chgData name="Guest User" userId="" providerId="Windows Live" clId="Web-{1936E600-B23A-458D-BF94-358C7A021CAA}" dt="2022-04-11T01:26:53.364" v="81"/>
          <ac:spMkLst>
            <pc:docMk/>
            <pc:sldMk cId="2066060643" sldId="264"/>
            <ac:spMk id="42" creationId="{2485AC7A-46D7-4F0F-9F64-C69A06189A11}"/>
          </ac:spMkLst>
        </pc:spChg>
        <pc:spChg chg="add del">
          <ac:chgData name="Guest User" userId="" providerId="Windows Live" clId="Web-{1936E600-B23A-458D-BF94-358C7A021CAA}" dt="2022-04-11T01:27:00.318" v="83"/>
          <ac:spMkLst>
            <pc:docMk/>
            <pc:sldMk cId="2066060643" sldId="264"/>
            <ac:spMk id="45" creationId="{FE7077A0-316E-4437-8098-7871335C5090}"/>
          </ac:spMkLst>
        </pc:spChg>
        <pc:spChg chg="add del">
          <ac:chgData name="Guest User" userId="" providerId="Windows Live" clId="Web-{1936E600-B23A-458D-BF94-358C7A021CAA}" dt="2022-04-11T01:27:19.771" v="88"/>
          <ac:spMkLst>
            <pc:docMk/>
            <pc:sldMk cId="2066060643" sldId="264"/>
            <ac:spMk id="50" creationId="{0095B9FE-CD3D-4FD5-91D3-D9BDC79BFF5B}"/>
          </ac:spMkLst>
        </pc:spChg>
        <pc:spChg chg="add">
          <ac:chgData name="Guest User" userId="" providerId="Windows Live" clId="Web-{1936E600-B23A-458D-BF94-358C7A021CAA}" dt="2022-04-11T01:27:19.771" v="88"/>
          <ac:spMkLst>
            <pc:docMk/>
            <pc:sldMk cId="2066060643" sldId="264"/>
            <ac:spMk id="63" creationId="{D4BA79BC-8A15-4DE9-81F5-2FEDF95743D3}"/>
          </ac:spMkLst>
        </pc:spChg>
        <pc:grpChg chg="add del">
          <ac:chgData name="Guest User" userId="" providerId="Windows Live" clId="Web-{1936E600-B23A-458D-BF94-358C7A021CAA}" dt="2022-04-11T01:26:29.645" v="73"/>
          <ac:grpSpMkLst>
            <pc:docMk/>
            <pc:sldMk cId="2066060643" sldId="264"/>
            <ac:grpSpMk id="8" creationId="{A61B1D17-4193-4A7A-A456-16B3E6E52D00}"/>
          </ac:grpSpMkLst>
        </pc:grpChg>
        <pc:grpChg chg="add del">
          <ac:chgData name="Guest User" userId="" providerId="Windows Live" clId="Web-{1936E600-B23A-458D-BF94-358C7A021CAA}" dt="2022-04-11T01:27:03.130" v="86"/>
          <ac:grpSpMkLst>
            <pc:docMk/>
            <pc:sldMk cId="2066060643" sldId="264"/>
            <ac:grpSpMk id="21" creationId="{56C5F458-F0B9-4584-B7A3-BA39F9E9FC93}"/>
          </ac:grpSpMkLst>
        </pc:grpChg>
        <pc:grpChg chg="add del">
          <ac:chgData name="Guest User" userId="" providerId="Windows Live" clId="Web-{1936E600-B23A-458D-BF94-358C7A021CAA}" dt="2022-04-11T01:26:53.364" v="81"/>
          <ac:grpSpMkLst>
            <pc:docMk/>
            <pc:sldMk cId="2066060643" sldId="264"/>
            <ac:grpSpMk id="34" creationId="{56C5F458-F0B9-4584-B7A3-BA39F9E9FC93}"/>
          </ac:grpSpMkLst>
        </pc:grpChg>
        <pc:grpChg chg="add del">
          <ac:chgData name="Guest User" userId="" providerId="Windows Live" clId="Web-{1936E600-B23A-458D-BF94-358C7A021CAA}" dt="2022-04-11T01:27:00.318" v="83"/>
          <ac:grpSpMkLst>
            <pc:docMk/>
            <pc:sldMk cId="2066060643" sldId="264"/>
            <ac:grpSpMk id="44" creationId="{56C5F458-F0B9-4584-B7A3-BA39F9E9FC93}"/>
          </ac:grpSpMkLst>
        </pc:grpChg>
        <pc:grpChg chg="add del">
          <ac:chgData name="Guest User" userId="" providerId="Windows Live" clId="Web-{1936E600-B23A-458D-BF94-358C7A021CAA}" dt="2022-04-11T01:27:03.114" v="85"/>
          <ac:grpSpMkLst>
            <pc:docMk/>
            <pc:sldMk cId="2066060643" sldId="264"/>
            <ac:grpSpMk id="47" creationId="{56C5F458-F0B9-4584-B7A3-BA39F9E9FC93}"/>
          </ac:grpSpMkLst>
        </pc:grpChg>
        <pc:grpChg chg="add del">
          <ac:chgData name="Guest User" userId="" providerId="Windows Live" clId="Web-{1936E600-B23A-458D-BF94-358C7A021CAA}" dt="2022-04-11T01:27:19.771" v="88"/>
          <ac:grpSpMkLst>
            <pc:docMk/>
            <pc:sldMk cId="2066060643" sldId="264"/>
            <ac:grpSpMk id="49" creationId="{56C5F458-F0B9-4584-B7A3-BA39F9E9FC93}"/>
          </ac:grpSpMkLst>
        </pc:grpChg>
        <pc:grpChg chg="add">
          <ac:chgData name="Guest User" userId="" providerId="Windows Live" clId="Web-{1936E600-B23A-458D-BF94-358C7A021CAA}" dt="2022-04-11T01:27:19.771" v="88"/>
          <ac:grpSpMkLst>
            <pc:docMk/>
            <pc:sldMk cId="2066060643" sldId="264"/>
            <ac:grpSpMk id="55" creationId="{56C5F458-F0B9-4584-B7A3-BA39F9E9FC93}"/>
          </ac:grpSpMkLst>
        </pc:grpChg>
        <pc:picChg chg="add mod ord">
          <ac:chgData name="Guest User" userId="" providerId="Windows Live" clId="Web-{1936E600-B23A-458D-BF94-358C7A021CAA}" dt="2022-04-11T01:29:26.398" v="107"/>
          <ac:picMkLst>
            <pc:docMk/>
            <pc:sldMk cId="2066060643" sldId="264"/>
            <ac:picMk id="2" creationId="{141399CC-205F-D341-EA9F-5972A67313EB}"/>
          </ac:picMkLst>
        </pc:picChg>
        <pc:picChg chg="add mod ord">
          <ac:chgData name="Guest User" userId="" providerId="Windows Live" clId="Web-{1936E600-B23A-458D-BF94-358C7A021CAA}" dt="2022-04-11T01:29:17.116" v="106"/>
          <ac:picMkLst>
            <pc:docMk/>
            <pc:sldMk cId="2066060643" sldId="264"/>
            <ac:picMk id="3" creationId="{68B6EB3D-2E36-3153-3698-7A604A658F3C}"/>
          </ac:picMkLst>
        </pc:picChg>
      </pc:sldChg>
      <pc:sldChg chg="new del">
        <pc:chgData name="Guest User" userId="" providerId="Windows Live" clId="Web-{1936E600-B23A-458D-BF94-358C7A021CAA}" dt="2022-04-11T01:28:57.272" v="104"/>
        <pc:sldMkLst>
          <pc:docMk/>
          <pc:sldMk cId="2666310105" sldId="265"/>
        </pc:sldMkLst>
      </pc:sldChg>
      <pc:sldChg chg="modSp add ord replId">
        <pc:chgData name="Guest User" userId="" providerId="Windows Live" clId="Web-{1936E600-B23A-458D-BF94-358C7A021CAA}" dt="2022-04-11T01:40:33.721" v="269" actId="20577"/>
        <pc:sldMkLst>
          <pc:docMk/>
          <pc:sldMk cId="3823512134" sldId="265"/>
        </pc:sldMkLst>
        <pc:spChg chg="mod">
          <ac:chgData name="Guest User" userId="" providerId="Windows Live" clId="Web-{1936E600-B23A-458D-BF94-358C7A021CAA}" dt="2022-04-11T01:40:33.721" v="269" actId="20577"/>
          <ac:spMkLst>
            <pc:docMk/>
            <pc:sldMk cId="3823512134" sldId="265"/>
            <ac:spMk id="6" creationId="{F0341EF6-DB7D-FF85-CF17-0EB458B67BF9}"/>
          </ac:spMkLst>
        </pc:spChg>
      </pc:sldChg>
      <pc:sldMasterChg chg="del delSldLayout">
        <pc:chgData name="Guest User" userId="" providerId="Windows Live" clId="Web-{1936E600-B23A-458D-BF94-358C7A021CAA}" dt="2022-04-11T01:22:45.799" v="0"/>
        <pc:sldMasterMkLst>
          <pc:docMk/>
          <pc:sldMasterMk cId="2460954070" sldId="2147483660"/>
        </pc:sldMasterMkLst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Guest User" userId="" providerId="Windows Live" clId="Web-{1936E600-B23A-458D-BF94-358C7A021CAA}" dt="2022-04-11T01:22:45.799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Guest User" userId="" providerId="Windows Live" clId="Web-{1936E600-B23A-458D-BF94-358C7A021CAA}" dt="2022-04-11T01:22:51.002" v="1"/>
        <pc:sldMasterMkLst>
          <pc:docMk/>
          <pc:sldMasterMk cId="1875084925" sldId="2147483672"/>
        </pc:sldMasterMkLst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1107759216" sldId="2147483673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3964212923" sldId="2147483674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2732603506" sldId="2147483675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2362758115" sldId="2147483676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1112900188" sldId="2147483677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3578319656" sldId="2147483678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4204256680" sldId="2147483679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1442672368" sldId="2147483680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284472515" sldId="2147483681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826199102" sldId="2147483682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2837943062" sldId="2147483683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3903566835" sldId="2147483684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3006081024" sldId="2147483685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3631682700" sldId="2147483686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667945404" sldId="2147483687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1979902839" sldId="2147483688"/>
          </pc:sldLayoutMkLst>
        </pc:sldLayoutChg>
        <pc:sldLayoutChg chg="add del mod replId">
          <pc:chgData name="Guest User" userId="" providerId="Windows Live" clId="Web-{1936E600-B23A-458D-BF94-358C7A021CAA}" dt="2022-04-11T01:22:51.002" v="1"/>
          <pc:sldLayoutMkLst>
            <pc:docMk/>
            <pc:sldMasterMk cId="1875084925" sldId="2147483672"/>
            <pc:sldLayoutMk cId="183431787" sldId="2147483689"/>
          </pc:sldLayoutMkLst>
        </pc:sldLayoutChg>
      </pc:sldMasterChg>
      <pc:sldMasterChg chg="add del addSldLayout delSldLayout modSldLayout">
        <pc:chgData name="Guest User" userId="" providerId="Windows Live" clId="Web-{1936E600-B23A-458D-BF94-358C7A021CAA}" dt="2022-04-11T01:22:56.236" v="2"/>
        <pc:sldMasterMkLst>
          <pc:docMk/>
          <pc:sldMasterMk cId="3181561359" sldId="2147483690"/>
        </pc:sldMasterMkLst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3746247364" sldId="2147483691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220680196" sldId="2147483692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3027326411" sldId="2147483693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772375334" sldId="2147483694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2785343697" sldId="2147483695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555367852" sldId="2147483696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1205977283" sldId="2147483697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2969987060" sldId="2147483698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3199745590" sldId="2147483699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3820238862" sldId="2147483700"/>
          </pc:sldLayoutMkLst>
        </pc:sldLayoutChg>
        <pc:sldLayoutChg chg="add del mod replId">
          <pc:chgData name="Guest User" userId="" providerId="Windows Live" clId="Web-{1936E600-B23A-458D-BF94-358C7A021CAA}" dt="2022-04-11T01:22:56.236" v="2"/>
          <pc:sldLayoutMkLst>
            <pc:docMk/>
            <pc:sldMasterMk cId="3181561359" sldId="2147483690"/>
            <pc:sldLayoutMk cId="1546572078" sldId="2147483701"/>
          </pc:sldLayoutMkLst>
        </pc:sldLayoutChg>
      </pc:sldMasterChg>
      <pc:sldMasterChg chg="add del addSldLayout delSldLayout modSldLayout">
        <pc:chgData name="Guest User" userId="" providerId="Windows Live" clId="Web-{1936E600-B23A-458D-BF94-358C7A021CAA}" dt="2022-04-11T01:23:14.549" v="3"/>
        <pc:sldMasterMkLst>
          <pc:docMk/>
          <pc:sldMasterMk cId="3250563775" sldId="2147483702"/>
        </pc:sldMasterMkLst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1675059155" sldId="2147483703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3149989802" sldId="2147483704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1165276865" sldId="2147483705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2748512596" sldId="2147483706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2280625621" sldId="2147483707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316989541" sldId="2147483708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1079796112" sldId="2147483709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2161865185" sldId="2147483710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3773513011" sldId="2147483711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2686736666" sldId="2147483712"/>
          </pc:sldLayoutMkLst>
        </pc:sldLayoutChg>
        <pc:sldLayoutChg chg="add del mod replId">
          <pc:chgData name="Guest User" userId="" providerId="Windows Live" clId="Web-{1936E600-B23A-458D-BF94-358C7A021CAA}" dt="2022-04-11T01:23:14.549" v="3"/>
          <pc:sldLayoutMkLst>
            <pc:docMk/>
            <pc:sldMasterMk cId="3250563775" sldId="2147483702"/>
            <pc:sldLayoutMk cId="1842411952" sldId="2147483713"/>
          </pc:sldLayoutMkLst>
        </pc:sldLayoutChg>
      </pc:sldMasterChg>
      <pc:sldMasterChg chg="modSp add mod addSldLayout modSldLayout">
        <pc:chgData name="Guest User" userId="" providerId="Windows Live" clId="Web-{1936E600-B23A-458D-BF94-358C7A021CAA}" dt="2022-04-11T01:25:50.895" v="71"/>
        <pc:sldMasterMkLst>
          <pc:docMk/>
          <pc:sldMasterMk cId="3019445446" sldId="2147483714"/>
        </pc:sldMasterMkLst>
        <pc:spChg chg="mod">
          <ac:chgData name="Guest User" userId="" providerId="Windows Live" clId="Web-{1936E600-B23A-458D-BF94-358C7A021CAA}" dt="2022-04-11T01:25:50.895" v="71"/>
          <ac:spMkLst>
            <pc:docMk/>
            <pc:sldMasterMk cId="3019445446" sldId="2147483714"/>
            <ac:spMk id="5" creationId="{00000000-0000-0000-0000-000000000000}"/>
          </ac:spMkLst>
        </pc:sp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3328800897" sldId="2147483715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3328800897" sldId="2147483715"/>
              <ac:spMk id="5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1702031931" sldId="2147483716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1702031931" sldId="2147483716"/>
              <ac:spMk id="5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235458332" sldId="2147483717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235458332" sldId="2147483717"/>
              <ac:spMk id="5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380530808" sldId="2147483718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380530808" sldId="2147483718"/>
              <ac:spMk id="6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420075912" sldId="2147483719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420075912" sldId="2147483719"/>
              <ac:spMk id="8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3739909162" sldId="2147483720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3739909162" sldId="2147483720"/>
              <ac:spMk id="4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326271446" sldId="2147483721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326271446" sldId="2147483721"/>
              <ac:spMk id="3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1484411778" sldId="2147483722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1484411778" sldId="2147483722"/>
              <ac:spMk id="6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1064309738" sldId="2147483723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1064309738" sldId="2147483723"/>
              <ac:spMk id="6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1749419315" sldId="2147483724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1749419315" sldId="2147483724"/>
              <ac:spMk id="6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664212703" sldId="2147483725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664212703" sldId="2147483725"/>
              <ac:spMk id="5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196132241" sldId="2147483726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196132241" sldId="2147483726"/>
              <ac:spMk id="5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2275210987" sldId="2147483727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2275210987" sldId="2147483727"/>
              <ac:spMk id="5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2153661204" sldId="2147483728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2153661204" sldId="2147483728"/>
              <ac:spMk id="5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3283497284" sldId="2147483729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3283497284" sldId="2147483729"/>
              <ac:spMk id="5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2110832111" sldId="2147483730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2110832111" sldId="2147483730"/>
              <ac:spMk id="5" creationId="{00000000-0000-0000-0000-000000000000}"/>
            </ac:spMkLst>
          </pc:spChg>
        </pc:sldLayoutChg>
        <pc:sldLayoutChg chg="modSp add mod replId">
          <pc:chgData name="Guest User" userId="" providerId="Windows Live" clId="Web-{1936E600-B23A-458D-BF94-358C7A021CAA}" dt="2022-04-11T01:25:50.895" v="71"/>
          <pc:sldLayoutMkLst>
            <pc:docMk/>
            <pc:sldMasterMk cId="3019445446" sldId="2147483714"/>
            <pc:sldLayoutMk cId="3139395998" sldId="2147483731"/>
          </pc:sldLayoutMkLst>
          <pc:spChg chg="mod">
            <ac:chgData name="Guest User" userId="" providerId="Windows Live" clId="Web-{1936E600-B23A-458D-BF94-358C7A021CAA}" dt="2022-04-11T01:25:50.895" v="71"/>
            <ac:spMkLst>
              <pc:docMk/>
              <pc:sldMasterMk cId="3019445446" sldId="2147483714"/>
              <pc:sldLayoutMk cId="3139395998" sldId="2147483731"/>
              <ac:spMk id="5" creationId="{00000000-0000-0000-0000-000000000000}"/>
            </ac:spMkLst>
          </pc:spChg>
        </pc:sldLayoutChg>
      </pc:sldMasterChg>
    </pc:docChg>
  </pc:docChgLst>
  <pc:docChgLst>
    <pc:chgData name="Guest User" providerId="Windows Live" clId="Web-{D5679886-0A42-44EF-811E-3EB1D586F9B5}"/>
    <pc:docChg chg="modSld">
      <pc:chgData name="Guest User" userId="" providerId="Windows Live" clId="Web-{D5679886-0A42-44EF-811E-3EB1D586F9B5}" dt="2022-04-11T03:20:34.155" v="32" actId="1076"/>
      <pc:docMkLst>
        <pc:docMk/>
      </pc:docMkLst>
      <pc:sldChg chg="addSp modSp">
        <pc:chgData name="Guest User" userId="" providerId="Windows Live" clId="Web-{D5679886-0A42-44EF-811E-3EB1D586F9B5}" dt="2022-04-11T03:20:34.155" v="32" actId="1076"/>
        <pc:sldMkLst>
          <pc:docMk/>
          <pc:sldMk cId="2066060643" sldId="264"/>
        </pc:sldMkLst>
        <pc:spChg chg="add mod">
          <ac:chgData name="Guest User" userId="" providerId="Windows Live" clId="Web-{D5679886-0A42-44EF-811E-3EB1D586F9B5}" dt="2022-04-11T03:20:34.155" v="32" actId="1076"/>
          <ac:spMkLst>
            <pc:docMk/>
            <pc:sldMk cId="2066060643" sldId="264"/>
            <ac:spMk id="8" creationId="{CDA93B0A-E435-B688-3ED4-2A899577AE1D}"/>
          </ac:spMkLst>
        </pc:spChg>
      </pc:sldChg>
      <pc:sldChg chg="addSp modSp">
        <pc:chgData name="Guest User" userId="" providerId="Windows Live" clId="Web-{D5679886-0A42-44EF-811E-3EB1D586F9B5}" dt="2022-04-11T03:19:16.592" v="17" actId="20577"/>
        <pc:sldMkLst>
          <pc:docMk/>
          <pc:sldMk cId="3823512134" sldId="265"/>
        </pc:sldMkLst>
        <pc:spChg chg="mod">
          <ac:chgData name="Guest User" userId="" providerId="Windows Live" clId="Web-{D5679886-0A42-44EF-811E-3EB1D586F9B5}" dt="2022-04-11T03:18:31.920" v="4" actId="20577"/>
          <ac:spMkLst>
            <pc:docMk/>
            <pc:sldMk cId="3823512134" sldId="265"/>
            <ac:spMk id="6" creationId="{F0341EF6-DB7D-FF85-CF17-0EB458B67BF9}"/>
          </ac:spMkLst>
        </pc:spChg>
        <pc:spChg chg="add mod">
          <ac:chgData name="Guest User" userId="" providerId="Windows Live" clId="Web-{D5679886-0A42-44EF-811E-3EB1D586F9B5}" dt="2022-04-11T03:19:16.592" v="17" actId="20577"/>
          <ac:spMkLst>
            <pc:docMk/>
            <pc:sldMk cId="3823512134" sldId="265"/>
            <ac:spMk id="7" creationId="{889D3B1E-F151-124D-F242-2F612DEE1B9F}"/>
          </ac:spMkLst>
        </pc:spChg>
      </pc:sldChg>
    </pc:docChg>
  </pc:docChgLst>
  <pc:docChgLst>
    <pc:chgData name="Carlos Castellanos" userId="d0f9cbecf4ccf91e" providerId="Windows Live" clId="Web-{4AC4D333-4734-4F96-A267-4AC4D826A8CB}"/>
    <pc:docChg chg="modSld">
      <pc:chgData name="Carlos Castellanos" userId="d0f9cbecf4ccf91e" providerId="Windows Live" clId="Web-{4AC4D333-4734-4F96-A267-4AC4D826A8CB}" dt="2022-04-11T02:35:55.320" v="10" actId="1076"/>
      <pc:docMkLst>
        <pc:docMk/>
      </pc:docMkLst>
      <pc:sldChg chg="addSp delSp modSp">
        <pc:chgData name="Carlos Castellanos" userId="d0f9cbecf4ccf91e" providerId="Windows Live" clId="Web-{4AC4D333-4734-4F96-A267-4AC4D826A8CB}" dt="2022-04-11T02:35:55.320" v="10" actId="1076"/>
        <pc:sldMkLst>
          <pc:docMk/>
          <pc:sldMk cId="2549525806" sldId="263"/>
        </pc:sldMkLst>
        <pc:picChg chg="add del mod">
          <ac:chgData name="Carlos Castellanos" userId="d0f9cbecf4ccf91e" providerId="Windows Live" clId="Web-{4AC4D333-4734-4F96-A267-4AC4D826A8CB}" dt="2022-04-11T02:12:19.536" v="2"/>
          <ac:picMkLst>
            <pc:docMk/>
            <pc:sldMk cId="2549525806" sldId="263"/>
            <ac:picMk id="4" creationId="{1C1D05F4-D2E9-E1BC-3716-6B8856F758E5}"/>
          </ac:picMkLst>
        </pc:picChg>
        <pc:picChg chg="add mod">
          <ac:chgData name="Carlos Castellanos" userId="d0f9cbecf4ccf91e" providerId="Windows Live" clId="Web-{4AC4D333-4734-4F96-A267-4AC4D826A8CB}" dt="2022-04-11T02:35:55.320" v="10" actId="1076"/>
          <ac:picMkLst>
            <pc:docMk/>
            <pc:sldMk cId="2549525806" sldId="263"/>
            <ac:picMk id="4" creationId="{8296B4FB-61A6-7066-D30A-B4D67385C718}"/>
          </ac:picMkLst>
        </pc:picChg>
        <pc:picChg chg="add mod">
          <ac:chgData name="Carlos Castellanos" userId="d0f9cbecf4ccf91e" providerId="Windows Live" clId="Web-{4AC4D333-4734-4F96-A267-4AC4D826A8CB}" dt="2022-04-11T02:14:08.495" v="7" actId="1076"/>
          <ac:picMkLst>
            <pc:docMk/>
            <pc:sldMk cId="2549525806" sldId="263"/>
            <ac:picMk id="5" creationId="{82FE165C-19A3-095E-1646-AE5D7E33226C}"/>
          </ac:picMkLst>
        </pc:picChg>
        <pc:picChg chg="add mod">
          <ac:chgData name="Carlos Castellanos" userId="d0f9cbecf4ccf91e" providerId="Windows Live" clId="Web-{4AC4D333-4734-4F96-A267-4AC4D826A8CB}" dt="2022-04-11T02:14:09.980" v="8" actId="1076"/>
          <ac:picMkLst>
            <pc:docMk/>
            <pc:sldMk cId="2549525806" sldId="263"/>
            <ac:picMk id="6" creationId="{32FF79CD-31A1-855E-6960-68213D6D6050}"/>
          </ac:picMkLst>
        </pc:picChg>
      </pc:sldChg>
    </pc:docChg>
  </pc:docChgLst>
  <pc:docChgLst>
    <pc:chgData name="peter lin" userId="d97cab832dc2552a" providerId="Windows Live" clId="Web-{C70B7EA5-3F7D-4D0B-94AC-26CE097EDDBA}"/>
    <pc:docChg chg="modSld sldOrd">
      <pc:chgData name="peter lin" userId="d97cab832dc2552a" providerId="Windows Live" clId="Web-{C70B7EA5-3F7D-4D0B-94AC-26CE097EDDBA}" dt="2022-04-11T02:59:35.484" v="1487" actId="1076"/>
      <pc:docMkLst>
        <pc:docMk/>
      </pc:docMkLst>
      <pc:sldChg chg="addSp modSp">
        <pc:chgData name="peter lin" userId="d97cab832dc2552a" providerId="Windows Live" clId="Web-{C70B7EA5-3F7D-4D0B-94AC-26CE097EDDBA}" dt="2022-04-11T02:48:04.867" v="1239" actId="20577"/>
        <pc:sldMkLst>
          <pc:docMk/>
          <pc:sldMk cId="262428860" sldId="257"/>
        </pc:sldMkLst>
        <pc:spChg chg="mod">
          <ac:chgData name="peter lin" userId="d97cab832dc2552a" providerId="Windows Live" clId="Web-{C70B7EA5-3F7D-4D0B-94AC-26CE097EDDBA}" dt="2022-04-11T02:43:00.647" v="1161" actId="1076"/>
          <ac:spMkLst>
            <pc:docMk/>
            <pc:sldMk cId="262428860" sldId="257"/>
            <ac:spMk id="2" creationId="{2D48F5E7-CC94-52EA-A603-7571ADBDC1D7}"/>
          </ac:spMkLst>
        </pc:spChg>
        <pc:spChg chg="add mod">
          <ac:chgData name="peter lin" userId="d97cab832dc2552a" providerId="Windows Live" clId="Web-{C70B7EA5-3F7D-4D0B-94AC-26CE097EDDBA}" dt="2022-04-11T02:43:04.194" v="1162" actId="1076"/>
          <ac:spMkLst>
            <pc:docMk/>
            <pc:sldMk cId="262428860" sldId="257"/>
            <ac:spMk id="5" creationId="{9E269240-2743-67D3-6D07-48A3EA091787}"/>
          </ac:spMkLst>
        </pc:spChg>
        <pc:spChg chg="add mod">
          <ac:chgData name="peter lin" userId="d97cab832dc2552a" providerId="Windows Live" clId="Web-{C70B7EA5-3F7D-4D0B-94AC-26CE097EDDBA}" dt="2022-04-11T02:48:04.867" v="1239" actId="20577"/>
          <ac:spMkLst>
            <pc:docMk/>
            <pc:sldMk cId="262428860" sldId="257"/>
            <ac:spMk id="6" creationId="{647A2FBC-BE9B-7660-C80F-05EE36A57B21}"/>
          </ac:spMkLst>
        </pc:spChg>
      </pc:sldChg>
      <pc:sldChg chg="addSp delSp modSp ord">
        <pc:chgData name="peter lin" userId="d97cab832dc2552a" providerId="Windows Live" clId="Web-{C70B7EA5-3F7D-4D0B-94AC-26CE097EDDBA}" dt="2022-04-11T02:59:35.484" v="1487" actId="1076"/>
        <pc:sldMkLst>
          <pc:docMk/>
          <pc:sldMk cId="3771353481" sldId="258"/>
        </pc:sldMkLst>
        <pc:spChg chg="mod">
          <ac:chgData name="peter lin" userId="d97cab832dc2552a" providerId="Windows Live" clId="Web-{C70B7EA5-3F7D-4D0B-94AC-26CE097EDDBA}" dt="2022-04-11T02:59:35.484" v="1487" actId="1076"/>
          <ac:spMkLst>
            <pc:docMk/>
            <pc:sldMk cId="3771353481" sldId="258"/>
            <ac:spMk id="2" creationId="{44456F0E-AC07-90E0-7A47-2D502109D930}"/>
          </ac:spMkLst>
        </pc:spChg>
        <pc:spChg chg="add mod">
          <ac:chgData name="peter lin" userId="d97cab832dc2552a" providerId="Windows Live" clId="Web-{C70B7EA5-3F7D-4D0B-94AC-26CE097EDDBA}" dt="2022-04-11T02:58:22.418" v="1474" actId="1076"/>
          <ac:spMkLst>
            <pc:docMk/>
            <pc:sldMk cId="3771353481" sldId="258"/>
            <ac:spMk id="8" creationId="{B7994FEA-2106-4DD8-902F-3D2DBC928B45}"/>
          </ac:spMkLst>
        </pc:spChg>
        <pc:spChg chg="add mod">
          <ac:chgData name="peter lin" userId="d97cab832dc2552a" providerId="Windows Live" clId="Web-{C70B7EA5-3F7D-4D0B-94AC-26CE097EDDBA}" dt="2022-04-11T02:58:47.107" v="1484" actId="1076"/>
          <ac:spMkLst>
            <pc:docMk/>
            <pc:sldMk cId="3771353481" sldId="258"/>
            <ac:spMk id="9" creationId="{A99EA9F6-92FC-4F48-F58A-424D574E41BF}"/>
          </ac:spMkLst>
        </pc:spChg>
        <pc:spChg chg="add mod">
          <ac:chgData name="peter lin" userId="d97cab832dc2552a" providerId="Windows Live" clId="Web-{C70B7EA5-3F7D-4D0B-94AC-26CE097EDDBA}" dt="2022-04-11T02:58:38.544" v="1480" actId="1076"/>
          <ac:spMkLst>
            <pc:docMk/>
            <pc:sldMk cId="3771353481" sldId="258"/>
            <ac:spMk id="10" creationId="{67EF4CC5-27B7-1058-5797-1CF0C1B1AAA2}"/>
          </ac:spMkLst>
        </pc:spChg>
        <pc:picChg chg="add mod">
          <ac:chgData name="peter lin" userId="d97cab832dc2552a" providerId="Windows Live" clId="Web-{C70B7EA5-3F7D-4D0B-94AC-26CE097EDDBA}" dt="2022-04-11T02:54:47.984" v="1429" actId="1076"/>
          <ac:picMkLst>
            <pc:docMk/>
            <pc:sldMk cId="3771353481" sldId="258"/>
            <ac:picMk id="4" creationId="{87BD62F8-37F4-BA7F-597B-C55672077DE6}"/>
          </ac:picMkLst>
        </pc:picChg>
        <pc:picChg chg="add del mod">
          <ac:chgData name="peter lin" userId="d97cab832dc2552a" providerId="Windows Live" clId="Web-{C70B7EA5-3F7D-4D0B-94AC-26CE097EDDBA}" dt="2022-04-11T02:05:31.003" v="482"/>
          <ac:picMkLst>
            <pc:docMk/>
            <pc:sldMk cId="3771353481" sldId="258"/>
            <ac:picMk id="5" creationId="{DEE0CB7E-5597-4353-A549-C49D673D9883}"/>
          </ac:picMkLst>
        </pc:picChg>
        <pc:picChg chg="add mod">
          <ac:chgData name="peter lin" userId="d97cab832dc2552a" providerId="Windows Live" clId="Web-{C70B7EA5-3F7D-4D0B-94AC-26CE097EDDBA}" dt="2022-04-11T02:54:46.265" v="1428" actId="1076"/>
          <ac:picMkLst>
            <pc:docMk/>
            <pc:sldMk cId="3771353481" sldId="258"/>
            <ac:picMk id="6" creationId="{3A23DBA8-822B-B627-F9BB-706CC19CAA38}"/>
          </ac:picMkLst>
        </pc:picChg>
      </pc:sldChg>
      <pc:sldChg chg="ord">
        <pc:chgData name="peter lin" userId="d97cab832dc2552a" providerId="Windows Live" clId="Web-{C70B7EA5-3F7D-4D0B-94AC-26CE097EDDBA}" dt="2022-04-11T01:59:20.607" v="472"/>
        <pc:sldMkLst>
          <pc:docMk/>
          <pc:sldMk cId="3086273486" sldId="259"/>
        </pc:sldMkLst>
      </pc:sldChg>
      <pc:sldChg chg="addSp modSp">
        <pc:chgData name="peter lin" userId="d97cab832dc2552a" providerId="Windows Live" clId="Web-{C70B7EA5-3F7D-4D0B-94AC-26CE097EDDBA}" dt="2022-04-11T02:59:30.203" v="1486" actId="1076"/>
        <pc:sldMkLst>
          <pc:docMk/>
          <pc:sldMk cId="3068811725" sldId="262"/>
        </pc:sldMkLst>
        <pc:spChg chg="mod">
          <ac:chgData name="peter lin" userId="d97cab832dc2552a" providerId="Windows Live" clId="Web-{C70B7EA5-3F7D-4D0B-94AC-26CE097EDDBA}" dt="2022-04-11T02:59:30.203" v="1486" actId="1076"/>
          <ac:spMkLst>
            <pc:docMk/>
            <pc:sldMk cId="3068811725" sldId="262"/>
            <ac:spMk id="2" creationId="{5983521F-D605-A297-D7F9-05B1E4F24831}"/>
          </ac:spMkLst>
        </pc:spChg>
        <pc:spChg chg="add mod">
          <ac:chgData name="peter lin" userId="d97cab832dc2552a" providerId="Windows Live" clId="Web-{C70B7EA5-3F7D-4D0B-94AC-26CE097EDDBA}" dt="2022-04-11T02:57:04.241" v="1457" actId="1076"/>
          <ac:spMkLst>
            <pc:docMk/>
            <pc:sldMk cId="3068811725" sldId="262"/>
            <ac:spMk id="6" creationId="{1CBDB134-5DED-476D-CC4C-24BBDBEB3CFB}"/>
          </ac:spMkLst>
        </pc:spChg>
        <pc:spChg chg="add mod">
          <ac:chgData name="peter lin" userId="d97cab832dc2552a" providerId="Windows Live" clId="Web-{C70B7EA5-3F7D-4D0B-94AC-26CE097EDDBA}" dt="2022-04-11T02:57:53.103" v="1464" actId="1076"/>
          <ac:spMkLst>
            <pc:docMk/>
            <pc:sldMk cId="3068811725" sldId="262"/>
            <ac:spMk id="7" creationId="{439A8007-F46A-40A8-8A58-61A014429799}"/>
          </ac:spMkLst>
        </pc:spChg>
        <pc:spChg chg="add mod">
          <ac:chgData name="peter lin" userId="d97cab832dc2552a" providerId="Windows Live" clId="Web-{C70B7EA5-3F7D-4D0B-94AC-26CE097EDDBA}" dt="2022-04-11T02:58:11.371" v="1472" actId="1076"/>
          <ac:spMkLst>
            <pc:docMk/>
            <pc:sldMk cId="3068811725" sldId="262"/>
            <ac:spMk id="8" creationId="{60B08DEB-54DC-7D13-551A-0CE53FC5EDF8}"/>
          </ac:spMkLst>
        </pc:spChg>
        <pc:picChg chg="add mod">
          <ac:chgData name="peter lin" userId="d97cab832dc2552a" providerId="Windows Live" clId="Web-{C70B7EA5-3F7D-4D0B-94AC-26CE097EDDBA}" dt="2022-04-11T02:55:16.876" v="1438" actId="1076"/>
          <ac:picMkLst>
            <pc:docMk/>
            <pc:sldMk cId="3068811725" sldId="262"/>
            <ac:picMk id="4" creationId="{589D695E-4E13-A7C4-8084-F710BDFD6888}"/>
          </ac:picMkLst>
        </pc:picChg>
        <pc:picChg chg="add mod">
          <ac:chgData name="peter lin" userId="d97cab832dc2552a" providerId="Windows Live" clId="Web-{C70B7EA5-3F7D-4D0B-94AC-26CE097EDDBA}" dt="2022-04-11T02:55:15.001" v="1437" actId="1076"/>
          <ac:picMkLst>
            <pc:docMk/>
            <pc:sldMk cId="3068811725" sldId="262"/>
            <ac:picMk id="5" creationId="{4750B316-5C24-9C81-F946-59BEC0B77362}"/>
          </ac:picMkLst>
        </pc:picChg>
      </pc:sldChg>
    </pc:docChg>
  </pc:docChgLst>
  <pc:docChgLst>
    <pc:chgData name="Guest User" providerId="Windows Live" clId="Web-{478A5212-044C-4F6C-87BB-D6E9B51DF470}"/>
    <pc:docChg chg="modSld">
      <pc:chgData name="Guest User" userId="" providerId="Windows Live" clId="Web-{478A5212-044C-4F6C-87BB-D6E9B51DF470}" dt="2022-04-11T19:26:37.612" v="1" actId="20577"/>
      <pc:docMkLst>
        <pc:docMk/>
      </pc:docMkLst>
      <pc:sldChg chg="modSp">
        <pc:chgData name="Guest User" userId="" providerId="Windows Live" clId="Web-{478A5212-044C-4F6C-87BB-D6E9B51DF470}" dt="2022-04-11T19:26:37.612" v="1" actId="20577"/>
        <pc:sldMkLst>
          <pc:docMk/>
          <pc:sldMk cId="262428860" sldId="257"/>
        </pc:sldMkLst>
        <pc:spChg chg="mod">
          <ac:chgData name="Guest User" userId="" providerId="Windows Live" clId="Web-{478A5212-044C-4F6C-87BB-D6E9B51DF470}" dt="2022-04-11T19:26:37.612" v="1" actId="20577"/>
          <ac:spMkLst>
            <pc:docMk/>
            <pc:sldMk cId="262428860" sldId="257"/>
            <ac:spMk id="6" creationId="{647A2FBC-BE9B-7660-C80F-05EE36A57B21}"/>
          </ac:spMkLst>
        </pc:spChg>
      </pc:sldChg>
    </pc:docChg>
  </pc:docChgLst>
  <pc:docChgLst>
    <pc:chgData name="Guest User" providerId="Windows Live" clId="Web-{1A0D8186-6279-4286-9C6B-1E55948E6C6D}"/>
    <pc:docChg chg="modSld">
      <pc:chgData name="Guest User" userId="" providerId="Windows Live" clId="Web-{1A0D8186-6279-4286-9C6B-1E55948E6C6D}" dt="2022-04-11T19:25:35.139" v="162" actId="20577"/>
      <pc:docMkLst>
        <pc:docMk/>
      </pc:docMkLst>
      <pc:sldChg chg="modSp">
        <pc:chgData name="Guest User" userId="" providerId="Windows Live" clId="Web-{1A0D8186-6279-4286-9C6B-1E55948E6C6D}" dt="2022-04-11T19:25:35.139" v="162" actId="20577"/>
        <pc:sldMkLst>
          <pc:docMk/>
          <pc:sldMk cId="262428860" sldId="257"/>
        </pc:sldMkLst>
        <pc:spChg chg="mod">
          <ac:chgData name="Guest User" userId="" providerId="Windows Live" clId="Web-{1A0D8186-6279-4286-9C6B-1E55948E6C6D}" dt="2022-04-11T19:25:35.139" v="162" actId="20577"/>
          <ac:spMkLst>
            <pc:docMk/>
            <pc:sldMk cId="262428860" sldId="257"/>
            <ac:spMk id="6" creationId="{647A2FBC-BE9B-7660-C80F-05EE36A57B21}"/>
          </ac:spMkLst>
        </pc:spChg>
      </pc:sldChg>
    </pc:docChg>
  </pc:docChgLst>
  <pc:docChgLst>
    <pc:chgData name="Guest User" providerId="Windows Live" clId="Web-{5CDFBDC0-6614-49A3-88AA-42194D55E80B}"/>
    <pc:docChg chg="modSld">
      <pc:chgData name="Guest User" userId="" providerId="Windows Live" clId="Web-{5CDFBDC0-6614-49A3-88AA-42194D55E80B}" dt="2022-04-11T15:20:37.752" v="81" actId="1076"/>
      <pc:docMkLst>
        <pc:docMk/>
      </pc:docMkLst>
      <pc:sldChg chg="modSp">
        <pc:chgData name="Guest User" userId="" providerId="Windows Live" clId="Web-{5CDFBDC0-6614-49A3-88AA-42194D55E80B}" dt="2022-04-11T14:42:22.576" v="7" actId="1076"/>
        <pc:sldMkLst>
          <pc:docMk/>
          <pc:sldMk cId="262428860" sldId="257"/>
        </pc:sldMkLst>
        <pc:spChg chg="mod">
          <ac:chgData name="Guest User" userId="" providerId="Windows Live" clId="Web-{5CDFBDC0-6614-49A3-88AA-42194D55E80B}" dt="2022-04-11T14:42:22.576" v="7" actId="1076"/>
          <ac:spMkLst>
            <pc:docMk/>
            <pc:sldMk cId="262428860" sldId="257"/>
            <ac:spMk id="6" creationId="{647A2FBC-BE9B-7660-C80F-05EE36A57B21}"/>
          </ac:spMkLst>
        </pc:spChg>
      </pc:sldChg>
      <pc:sldChg chg="modSp">
        <pc:chgData name="Guest User" userId="" providerId="Windows Live" clId="Web-{5CDFBDC0-6614-49A3-88AA-42194D55E80B}" dt="2022-04-11T15:20:37.752" v="81" actId="1076"/>
        <pc:sldMkLst>
          <pc:docMk/>
          <pc:sldMk cId="3771353481" sldId="258"/>
        </pc:sldMkLst>
        <pc:spChg chg="mod">
          <ac:chgData name="Guest User" userId="" providerId="Windows Live" clId="Web-{5CDFBDC0-6614-49A3-88AA-42194D55E80B}" dt="2022-04-11T15:20:37.752" v="81" actId="1076"/>
          <ac:spMkLst>
            <pc:docMk/>
            <pc:sldMk cId="3771353481" sldId="258"/>
            <ac:spMk id="2" creationId="{44456F0E-AC07-90E0-7A47-2D502109D930}"/>
          </ac:spMkLst>
        </pc:spChg>
        <pc:spChg chg="mod">
          <ac:chgData name="Guest User" userId="" providerId="Windows Live" clId="Web-{5CDFBDC0-6614-49A3-88AA-42194D55E80B}" dt="2022-04-11T15:19:44.858" v="66" actId="20577"/>
          <ac:spMkLst>
            <pc:docMk/>
            <pc:sldMk cId="3771353481" sldId="258"/>
            <ac:spMk id="8" creationId="{B7994FEA-2106-4DD8-902F-3D2DBC928B45}"/>
          </ac:spMkLst>
        </pc:spChg>
      </pc:sldChg>
      <pc:sldChg chg="modSp">
        <pc:chgData name="Guest User" userId="" providerId="Windows Live" clId="Web-{5CDFBDC0-6614-49A3-88AA-42194D55E80B}" dt="2022-04-11T15:20:30.001" v="79" actId="20577"/>
        <pc:sldMkLst>
          <pc:docMk/>
          <pc:sldMk cId="3068811725" sldId="262"/>
        </pc:sldMkLst>
        <pc:spChg chg="mod">
          <ac:chgData name="Guest User" userId="" providerId="Windows Live" clId="Web-{5CDFBDC0-6614-49A3-88AA-42194D55E80B}" dt="2022-04-11T15:20:30.001" v="79" actId="20577"/>
          <ac:spMkLst>
            <pc:docMk/>
            <pc:sldMk cId="3068811725" sldId="262"/>
            <ac:spMk id="2" creationId="{5983521F-D605-A297-D7F9-05B1E4F24831}"/>
          </ac:spMkLst>
        </pc:spChg>
        <pc:spChg chg="mod">
          <ac:chgData name="Guest User" userId="" providerId="Windows Live" clId="Web-{5CDFBDC0-6614-49A3-88AA-42194D55E80B}" dt="2022-04-11T15:20:04.234" v="73" actId="1076"/>
          <ac:spMkLst>
            <pc:docMk/>
            <pc:sldMk cId="3068811725" sldId="262"/>
            <ac:spMk id="6" creationId="{1CBDB134-5DED-476D-CC4C-24BBDBEB3CFB}"/>
          </ac:spMkLst>
        </pc:spChg>
      </pc:sldChg>
    </pc:docChg>
  </pc:docChgLst>
  <pc:docChgLst>
    <pc:chgData name="Guest User" providerId="Windows Live" clId="Web-{DA21AA99-29A7-4C34-A4DD-D6D41D5B6769}"/>
    <pc:docChg chg="modSld">
      <pc:chgData name="Guest User" userId="" providerId="Windows Live" clId="Web-{DA21AA99-29A7-4C34-A4DD-D6D41D5B6769}" dt="2022-04-11T19:29:19.582" v="1" actId="1076"/>
      <pc:docMkLst>
        <pc:docMk/>
      </pc:docMkLst>
      <pc:sldChg chg="modSp">
        <pc:chgData name="Guest User" userId="" providerId="Windows Live" clId="Web-{DA21AA99-29A7-4C34-A4DD-D6D41D5B6769}" dt="2022-04-11T19:29:19.582" v="1" actId="1076"/>
        <pc:sldMkLst>
          <pc:docMk/>
          <pc:sldMk cId="3068811725" sldId="262"/>
        </pc:sldMkLst>
        <pc:spChg chg="mod">
          <ac:chgData name="Guest User" userId="" providerId="Windows Live" clId="Web-{DA21AA99-29A7-4C34-A4DD-D6D41D5B6769}" dt="2022-04-11T19:29:19.582" v="1" actId="1076"/>
          <ac:spMkLst>
            <pc:docMk/>
            <pc:sldMk cId="3068811725" sldId="262"/>
            <ac:spMk id="7" creationId="{439A8007-F46A-40A8-8A58-61A014429799}"/>
          </ac:spMkLst>
        </pc:spChg>
        <pc:picChg chg="mod">
          <ac:chgData name="Guest User" userId="" providerId="Windows Live" clId="Web-{DA21AA99-29A7-4C34-A4DD-D6D41D5B6769}" dt="2022-04-11T19:29:13.941" v="0" actId="1076"/>
          <ac:picMkLst>
            <pc:docMk/>
            <pc:sldMk cId="3068811725" sldId="262"/>
            <ac:picMk id="4" creationId="{589D695E-4E13-A7C4-8084-F710BDFD6888}"/>
          </ac:picMkLst>
        </pc:picChg>
      </pc:sldChg>
    </pc:docChg>
  </pc:docChgLst>
  <pc:docChgLst>
    <pc:chgData name="Carlos Castellanos" userId="d0f9cbecf4ccf91e" providerId="Windows Live" clId="Web-{38BA2420-2767-4FB7-B0CC-3490435E3D55}"/>
    <pc:docChg chg="addSld delSld">
      <pc:chgData name="Carlos Castellanos" userId="d0f9cbecf4ccf91e" providerId="Windows Live" clId="Web-{38BA2420-2767-4FB7-B0CC-3490435E3D55}" dt="2022-04-10T23:38:45.382" v="8"/>
      <pc:docMkLst>
        <pc:docMk/>
      </pc:docMkLst>
      <pc:sldChg chg="del">
        <pc:chgData name="Carlos Castellanos" userId="d0f9cbecf4ccf91e" providerId="Windows Live" clId="Web-{38BA2420-2767-4FB7-B0CC-3490435E3D55}" dt="2022-04-10T23:34:43.291" v="5"/>
        <pc:sldMkLst>
          <pc:docMk/>
          <pc:sldMk cId="109857222" sldId="256"/>
        </pc:sldMkLst>
      </pc:sldChg>
      <pc:sldChg chg="new">
        <pc:chgData name="Carlos Castellanos" userId="d0f9cbecf4ccf91e" providerId="Windows Live" clId="Web-{38BA2420-2767-4FB7-B0CC-3490435E3D55}" dt="2022-04-10T23:34:29.102" v="0"/>
        <pc:sldMkLst>
          <pc:docMk/>
          <pc:sldMk cId="262428860" sldId="257"/>
        </pc:sldMkLst>
      </pc:sldChg>
      <pc:sldChg chg="new">
        <pc:chgData name="Carlos Castellanos" userId="d0f9cbecf4ccf91e" providerId="Windows Live" clId="Web-{38BA2420-2767-4FB7-B0CC-3490435E3D55}" dt="2022-04-10T23:34:31.024" v="1"/>
        <pc:sldMkLst>
          <pc:docMk/>
          <pc:sldMk cId="3771353481" sldId="258"/>
        </pc:sldMkLst>
      </pc:sldChg>
      <pc:sldChg chg="new">
        <pc:chgData name="Carlos Castellanos" userId="d0f9cbecf4ccf91e" providerId="Windows Live" clId="Web-{38BA2420-2767-4FB7-B0CC-3490435E3D55}" dt="2022-04-10T23:34:35.571" v="2"/>
        <pc:sldMkLst>
          <pc:docMk/>
          <pc:sldMk cId="3086273486" sldId="259"/>
        </pc:sldMkLst>
      </pc:sldChg>
      <pc:sldChg chg="new">
        <pc:chgData name="Carlos Castellanos" userId="d0f9cbecf4ccf91e" providerId="Windows Live" clId="Web-{38BA2420-2767-4FB7-B0CC-3490435E3D55}" dt="2022-04-10T23:34:38.712" v="3"/>
        <pc:sldMkLst>
          <pc:docMk/>
          <pc:sldMk cId="3403542033" sldId="260"/>
        </pc:sldMkLst>
      </pc:sldChg>
      <pc:sldChg chg="new">
        <pc:chgData name="Carlos Castellanos" userId="d0f9cbecf4ccf91e" providerId="Windows Live" clId="Web-{38BA2420-2767-4FB7-B0CC-3490435E3D55}" dt="2022-04-10T23:34:40.462" v="4"/>
        <pc:sldMkLst>
          <pc:docMk/>
          <pc:sldMk cId="248475801" sldId="261"/>
        </pc:sldMkLst>
      </pc:sldChg>
      <pc:sldChg chg="new">
        <pc:chgData name="Carlos Castellanos" userId="d0f9cbecf4ccf91e" providerId="Windows Live" clId="Web-{38BA2420-2767-4FB7-B0CC-3490435E3D55}" dt="2022-04-10T23:35:35.934" v="6"/>
        <pc:sldMkLst>
          <pc:docMk/>
          <pc:sldMk cId="3068811725" sldId="262"/>
        </pc:sldMkLst>
      </pc:sldChg>
      <pc:sldChg chg="new">
        <pc:chgData name="Carlos Castellanos" userId="d0f9cbecf4ccf91e" providerId="Windows Live" clId="Web-{38BA2420-2767-4FB7-B0CC-3490435E3D55}" dt="2022-04-10T23:35:37.559" v="7"/>
        <pc:sldMkLst>
          <pc:docMk/>
          <pc:sldMk cId="2549525806" sldId="263"/>
        </pc:sldMkLst>
      </pc:sldChg>
      <pc:sldChg chg="new">
        <pc:chgData name="Carlos Castellanos" userId="d0f9cbecf4ccf91e" providerId="Windows Live" clId="Web-{38BA2420-2767-4FB7-B0CC-3490435E3D55}" dt="2022-04-10T23:38:45.382" v="8"/>
        <pc:sldMkLst>
          <pc:docMk/>
          <pc:sldMk cId="2066060643" sldId="264"/>
        </pc:sldMkLst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800897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41931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212703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32241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210987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661204"/>
      </p:ext>
    </p:extLst>
  </p:cSld>
  <p:clrMapOvr>
    <a:masterClrMapping/>
  </p:clrMapOvr>
  <p:hf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497284"/>
      </p:ext>
    </p:extLst>
  </p:cSld>
  <p:clrMapOvr>
    <a:masterClrMapping/>
  </p:clrMapOvr>
  <p:hf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832111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395998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03193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58332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30808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75912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909162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71446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4411778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309738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r>
              <a:rPr lang="en-US"/>
              <a:t>InstaTask App/ Revature April 2022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445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  <p:sldLayoutId id="2147483729" r:id="rId15"/>
    <p:sldLayoutId id="2147483730" r:id="rId16"/>
    <p:sldLayoutId id="2147483731" r:id="rId17"/>
  </p:sldLayoutIdLst>
  <p:hf hd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D48F5E7-CC94-52EA-A603-7571ADBDC1D7}"/>
              </a:ext>
            </a:extLst>
          </p:cNvPr>
          <p:cNvSpPr txBox="1"/>
          <p:nvPr/>
        </p:nvSpPr>
        <p:spPr>
          <a:xfrm>
            <a:off x="5100181" y="163857"/>
            <a:ext cx="2743199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err="1"/>
              <a:t>InstaTask</a:t>
            </a:r>
            <a:r>
              <a:rPr lang="en-US" sz="2400"/>
              <a:t> App</a:t>
            </a:r>
          </a:p>
          <a:p>
            <a:pPr algn="ctr"/>
            <a:endParaRPr lang="en-US" sz="24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A4A245-AAFA-55B0-820D-FBB95AF7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7C480C-1FDF-B370-167C-F664D710F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E269240-2743-67D3-6D07-48A3EA091787}"/>
              </a:ext>
            </a:extLst>
          </p:cNvPr>
          <p:cNvSpPr txBox="1"/>
          <p:nvPr/>
        </p:nvSpPr>
        <p:spPr>
          <a:xfrm>
            <a:off x="3879430" y="3670677"/>
            <a:ext cx="6716485" cy="230832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/>
              <a:t>One Activity </a:t>
            </a:r>
            <a:r>
              <a:rPr lang="en-US">
                <a:ea typeface="+mn-lt"/>
                <a:cs typeface="+mn-lt"/>
              </a:rPr>
              <a:t>Architecture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MVVM </a:t>
            </a:r>
            <a:r>
              <a:rPr lang="en-US">
                <a:ea typeface="+mn-lt"/>
                <a:cs typeface="+mn-lt"/>
              </a:rPr>
              <a:t>structural design pattern</a:t>
            </a:r>
            <a:endParaRPr lang="en-US" b="1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Implemented Key android architecture components, such as </a:t>
            </a:r>
            <a:r>
              <a:rPr lang="en-US" err="1"/>
              <a:t>ViewModel</a:t>
            </a:r>
            <a:r>
              <a:rPr lang="en-US"/>
              <a:t>, Room,  Navigation, and </a:t>
            </a:r>
            <a:r>
              <a:rPr lang="en-US" err="1"/>
              <a:t>LiveData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Consuming (mock server) APIs with retrofit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Broadcast </a:t>
            </a:r>
            <a:r>
              <a:rPr lang="en-US">
                <a:ea typeface="+mn-lt"/>
                <a:cs typeface="+mn-lt"/>
              </a:rPr>
              <a:t>receivers </a:t>
            </a:r>
            <a:r>
              <a:rPr lang="en-US"/>
              <a:t>for </a:t>
            </a:r>
            <a:r>
              <a:rPr lang="en-US" err="1"/>
              <a:t>wifi</a:t>
            </a:r>
            <a:r>
              <a:rPr lang="en-US"/>
              <a:t>/airplane mode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Google Map and functionalities</a:t>
            </a:r>
          </a:p>
          <a:p>
            <a:pPr marL="285750" indent="-285750">
              <a:buFont typeface="Arial"/>
              <a:buChar char="•"/>
            </a:pPr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7A2FBC-BE9B-7660-C80F-05EE36A57B21}"/>
              </a:ext>
            </a:extLst>
          </p:cNvPr>
          <p:cNvSpPr txBox="1"/>
          <p:nvPr/>
        </p:nvSpPr>
        <p:spPr>
          <a:xfrm>
            <a:off x="2873111" y="782035"/>
            <a:ext cx="7206342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What this app do: Gig posting and searching for C2C and B2C</a:t>
            </a:r>
          </a:p>
          <a:p>
            <a:endParaRPr lang="en-US"/>
          </a:p>
          <a:p>
            <a:r>
              <a:rPr lang="en-US"/>
              <a:t>All our pages follow MVVM design pattern with clear separation of concerns. </a:t>
            </a:r>
          </a:p>
          <a:p>
            <a:endParaRPr lang="en-US"/>
          </a:p>
          <a:p>
            <a:r>
              <a:rPr lang="en-US"/>
              <a:t>Project members: </a:t>
            </a:r>
            <a:r>
              <a:rPr lang="en-US" err="1"/>
              <a:t>Kuangcheng</a:t>
            </a:r>
            <a:r>
              <a:rPr lang="en-US"/>
              <a:t> Lin (Peter), </a:t>
            </a:r>
            <a:r>
              <a:rPr lang="en-US" err="1"/>
              <a:t>Adama</a:t>
            </a:r>
            <a:r>
              <a:rPr lang="en-US"/>
              <a:t>  Coulibaly, Carlos Castellanos , Chinchu Treesa Jose</a:t>
            </a:r>
          </a:p>
        </p:txBody>
      </p:sp>
    </p:spTree>
    <p:extLst>
      <p:ext uri="{BB962C8B-B14F-4D97-AF65-F5344CB8AC3E}">
        <p14:creationId xmlns:p14="http://schemas.microsoft.com/office/powerpoint/2010/main" val="2624288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56C5F458-F0B9-4584-B7A3-BA39F9E9FC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EF5CE756-E024-433C-98E3-931095C81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7" name="Freeform 7">
              <a:extLst>
                <a:ext uri="{FF2B5EF4-FFF2-40B4-BE49-F238E27FC236}">
                  <a16:creationId xmlns:a16="http://schemas.microsoft.com/office/drawing/2014/main" id="{0B4D7F81-EC0F-4E8E-8D3F-BCBF50359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9DEF7606-46AD-4ECA-8815-33A3217D3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778C7720-6627-4BE3-9174-54CD26E72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3D25C4CC-C750-4C0A-ADB5-CFA9FFAE5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D6834B30-F11B-40AA-A8C8-0EF0710DB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0341EF6-DB7D-FF85-CF17-0EB458B67BF9}"/>
              </a:ext>
            </a:extLst>
          </p:cNvPr>
          <p:cNvSpPr txBox="1"/>
          <p:nvPr/>
        </p:nvSpPr>
        <p:spPr>
          <a:xfrm>
            <a:off x="4020035" y="4523520"/>
            <a:ext cx="7535180" cy="7704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i="1">
                <a:ln w="3175" cmpd="sng">
                  <a:noFill/>
                </a:ln>
                <a:latin typeface="+mj-lt"/>
                <a:ea typeface="+mj-ea"/>
                <a:cs typeface="+mj-cs"/>
              </a:rPr>
              <a:t>The Landing Page: </a:t>
            </a:r>
            <a:r>
              <a:rPr lang="en-US" sz="1600" i="1">
                <a:ln w="3175" cmpd="sng">
                  <a:noFill/>
                </a:ln>
                <a:latin typeface="+mj-lt"/>
                <a:ea typeface="+mj-ea"/>
                <a:cs typeface="+mj-cs"/>
              </a:rPr>
              <a:t>(The pager )</a:t>
            </a:r>
            <a:r>
              <a:rPr lang="en-US" sz="2000" i="1">
                <a:ln w="3175" cmpd="sng">
                  <a:noFill/>
                </a:ln>
                <a:latin typeface="+mj-lt"/>
                <a:ea typeface="+mj-ea"/>
                <a:cs typeface="+mj-cs"/>
              </a:rPr>
              <a:t> </a:t>
            </a:r>
            <a:endParaRPr lang="en-US" sz="2800" i="1">
              <a:ln w="3175" cmpd="sng">
                <a:noFill/>
              </a:ln>
              <a:latin typeface="+mj-lt"/>
              <a:ea typeface="+mj-ea"/>
              <a:cs typeface="+mj-cs"/>
            </a:endParaRPr>
          </a:p>
          <a:p>
            <a:pPr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600">
                <a:ln w="3175" cmpd="sng">
                  <a:noFill/>
                </a:ln>
                <a:ea typeface="+mj-ea"/>
                <a:cs typeface="+mj-cs"/>
              </a:rPr>
              <a:t>Android Auto Image slider has been used for Job Categories</a:t>
            </a:r>
          </a:p>
        </p:txBody>
      </p:sp>
      <p:sp>
        <p:nvSpPr>
          <p:cNvPr id="63" name="Rounded Rectangle 9">
            <a:extLst>
              <a:ext uri="{FF2B5EF4-FFF2-40B4-BE49-F238E27FC236}">
                <a16:creationId xmlns:a16="http://schemas.microsoft.com/office/drawing/2014/main" id="{D4BA79BC-8A15-4DE9-81F5-2FEDF9574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609600"/>
            <a:ext cx="7833360" cy="3633216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Diagram&#10;&#10;Description automatically generated">
            <a:extLst>
              <a:ext uri="{FF2B5EF4-FFF2-40B4-BE49-F238E27FC236}">
                <a16:creationId xmlns:a16="http://schemas.microsoft.com/office/drawing/2014/main" id="{68B6EB3D-2E36-3153-3698-7A604A658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204" y="975360"/>
            <a:ext cx="1657921" cy="2947416"/>
          </a:xfrm>
          <a:prstGeom prst="rect">
            <a:avLst/>
          </a:prstGeom>
        </p:spPr>
      </p:pic>
      <p:pic>
        <p:nvPicPr>
          <p:cNvPr id="2" name="Picture 2">
            <a:extLst>
              <a:ext uri="{FF2B5EF4-FFF2-40B4-BE49-F238E27FC236}">
                <a16:creationId xmlns:a16="http://schemas.microsoft.com/office/drawing/2014/main" id="{141399CC-205F-D341-EA9F-5972A6731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8999" y="975360"/>
            <a:ext cx="1657921" cy="2947416"/>
          </a:xfrm>
          <a:prstGeom prst="rect">
            <a:avLst/>
          </a:prstGeom>
          <a:ln w="53975">
            <a:noFill/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6AD5B-4382-BA6A-7AD0-08694EA60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InstaTask App/ Revature April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17E40-75A1-0974-F326-CF5ED8CE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1856" y="5883275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dirty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9D3B1E-F151-124D-F242-2F612DEE1B9F}"/>
              </a:ext>
            </a:extLst>
          </p:cNvPr>
          <p:cNvSpPr txBox="1"/>
          <p:nvPr/>
        </p:nvSpPr>
        <p:spPr>
          <a:xfrm>
            <a:off x="8774482" y="215030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400" i="1" err="1"/>
              <a:t>Adama</a:t>
            </a:r>
            <a:r>
              <a:rPr lang="en-US" sz="1400" i="1"/>
              <a:t> Coulibaly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512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" name="Group 54">
            <a:extLst>
              <a:ext uri="{FF2B5EF4-FFF2-40B4-BE49-F238E27FC236}">
                <a16:creationId xmlns:a16="http://schemas.microsoft.com/office/drawing/2014/main" id="{56C5F458-F0B9-4584-B7A3-BA39F9E9FC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EF5CE756-E024-433C-98E3-931095C81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57" name="Freeform 7">
              <a:extLst>
                <a:ext uri="{FF2B5EF4-FFF2-40B4-BE49-F238E27FC236}">
                  <a16:creationId xmlns:a16="http://schemas.microsoft.com/office/drawing/2014/main" id="{0B4D7F81-EC0F-4E8E-8D3F-BCBF503597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9DEF7606-46AD-4ECA-8815-33A3217D30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778C7720-6627-4BE3-9174-54CD26E726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3D25C4CC-C750-4C0A-ADB5-CFA9FFAE55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D6834B30-F11B-40AA-A8C8-0EF0710DB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F0341EF6-DB7D-FF85-CF17-0EB458B67BF9}"/>
              </a:ext>
            </a:extLst>
          </p:cNvPr>
          <p:cNvSpPr txBox="1"/>
          <p:nvPr/>
        </p:nvSpPr>
        <p:spPr>
          <a:xfrm>
            <a:off x="3592062" y="4492205"/>
            <a:ext cx="7535180" cy="770472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000" b="1" i="1">
                <a:ln w="3175" cmpd="sng">
                  <a:noFill/>
                </a:ln>
                <a:latin typeface="+mj-lt"/>
                <a:ea typeface="+mj-ea"/>
                <a:cs typeface="+mj-cs"/>
              </a:rPr>
              <a:t>  The Sign Up and Login Page: </a:t>
            </a:r>
          </a:p>
          <a:p>
            <a:pPr defTabSz="4572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800">
              <a:ln w="3175" cmpd="sng">
                <a:noFill/>
              </a:ln>
              <a:ea typeface="+mj-ea"/>
              <a:cs typeface="+mj-cs"/>
            </a:endParaRPr>
          </a:p>
        </p:txBody>
      </p:sp>
      <p:sp>
        <p:nvSpPr>
          <p:cNvPr id="63" name="Rounded Rectangle 9">
            <a:extLst>
              <a:ext uri="{FF2B5EF4-FFF2-40B4-BE49-F238E27FC236}">
                <a16:creationId xmlns:a16="http://schemas.microsoft.com/office/drawing/2014/main" id="{D4BA79BC-8A15-4DE9-81F5-2FEDF9574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0" y="609600"/>
            <a:ext cx="7833360" cy="3633216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Text&#10;&#10;Description automatically generated">
            <a:extLst>
              <a:ext uri="{FF2B5EF4-FFF2-40B4-BE49-F238E27FC236}">
                <a16:creationId xmlns:a16="http://schemas.microsoft.com/office/drawing/2014/main" id="{68B6EB3D-2E36-3153-3698-7A604A658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9204" y="975360"/>
            <a:ext cx="1657921" cy="2947415"/>
          </a:xfrm>
          <a:prstGeom prst="rect">
            <a:avLst/>
          </a:prstGeom>
        </p:spPr>
      </p:pic>
      <p:pic>
        <p:nvPicPr>
          <p:cNvPr id="2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41399CC-205F-D341-EA9F-5972A67313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8999" y="975360"/>
            <a:ext cx="1657921" cy="2947415"/>
          </a:xfrm>
          <a:prstGeom prst="rect">
            <a:avLst/>
          </a:prstGeom>
          <a:ln w="53975">
            <a:noFill/>
          </a:ln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26AD5B-4382-BA6A-7AD0-08694EA60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InstaTask App/ Revature April 2022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417E40-75A1-0974-F326-CF5ED8CE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51856" y="5883275"/>
            <a:ext cx="55116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D57F1E4F-1CFF-5643-939E-217C01CDF565}" type="slidenum">
              <a:rPr lang="en-US" dirty="0"/>
              <a:pPr>
                <a:spcAft>
                  <a:spcPts val="600"/>
                </a:spcAft>
              </a:pPr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CDC8D0-4A77-D6ED-A584-27B2E179FA4C}"/>
              </a:ext>
            </a:extLst>
          </p:cNvPr>
          <p:cNvSpPr txBox="1"/>
          <p:nvPr/>
        </p:nvSpPr>
        <p:spPr>
          <a:xfrm>
            <a:off x="3899770" y="4849661"/>
            <a:ext cx="748221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600"/>
              <a:t>The Room Database Design Pattern has been used to submit and retrieve new user in order to login to the App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A93B0A-E435-B688-3ED4-2A899577AE1D}"/>
              </a:ext>
            </a:extLst>
          </p:cNvPr>
          <p:cNvSpPr txBox="1"/>
          <p:nvPr/>
        </p:nvSpPr>
        <p:spPr>
          <a:xfrm>
            <a:off x="8868428" y="256783"/>
            <a:ext cx="2743199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400" i="1" err="1"/>
              <a:t>Adama</a:t>
            </a:r>
            <a:r>
              <a:rPr lang="en-US" sz="1400" i="1"/>
              <a:t> Coulibaly</a:t>
            </a:r>
          </a:p>
        </p:txBody>
      </p:sp>
    </p:spTree>
    <p:extLst>
      <p:ext uri="{BB962C8B-B14F-4D97-AF65-F5344CB8AC3E}">
        <p14:creationId xmlns:p14="http://schemas.microsoft.com/office/powerpoint/2010/main" val="20660606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4B69584-6204-2096-4FBC-886A906C46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4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983521F-D605-A297-D7F9-05B1E4F24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671938" y="81367"/>
            <a:ext cx="7274676" cy="501196"/>
          </a:xfrm>
        </p:spPr>
        <p:txBody>
          <a:bodyPr/>
          <a:lstStyle/>
          <a:p>
            <a:r>
              <a:rPr lang="en-US" sz="1200" err="1"/>
              <a:t>KuangCheng</a:t>
            </a:r>
            <a:r>
              <a:rPr lang="en-US" sz="1200"/>
              <a:t> Lin (Peter)</a:t>
            </a:r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89D695E-4E13-A7C4-8084-F710BDFD6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3288" y="88113"/>
            <a:ext cx="1932635" cy="4114800"/>
          </a:xfrm>
          <a:prstGeom prst="rect">
            <a:avLst/>
          </a:prstGeom>
        </p:spPr>
      </p:pic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750B316-5C24-9C81-F946-59BEC0B77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1351" y="77638"/>
            <a:ext cx="2036513" cy="411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CBDB134-5DED-476D-CC4C-24BBDBEB3CFB}"/>
              </a:ext>
            </a:extLst>
          </p:cNvPr>
          <p:cNvSpPr txBox="1"/>
          <p:nvPr/>
        </p:nvSpPr>
        <p:spPr>
          <a:xfrm>
            <a:off x="4527392" y="4777053"/>
            <a:ext cx="6668218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/>
              <a:t>Giga Board and </a:t>
            </a:r>
            <a:r>
              <a:rPr lang="en-US" err="1"/>
              <a:t>TaskBoard</a:t>
            </a:r>
            <a:r>
              <a:rPr lang="en-US"/>
              <a:t> is a c2c </a:t>
            </a:r>
            <a:r>
              <a:rPr lang="en-US" err="1"/>
              <a:t>plateform</a:t>
            </a:r>
            <a:r>
              <a:rPr lang="en-US"/>
              <a:t> where individuals can view, posts, and accept tasks from other individuals. </a:t>
            </a:r>
          </a:p>
          <a:p>
            <a:pPr marL="342900" indent="-342900">
              <a:buAutoNum type="arabicPeriod"/>
            </a:pPr>
            <a:r>
              <a:rPr lang="en-US"/>
              <a:t>Giga Board's categories are pulled from API.</a:t>
            </a:r>
          </a:p>
          <a:p>
            <a:pPr marL="342900" indent="-342900">
              <a:buAutoNum type="arabicPeriod"/>
            </a:pPr>
            <a:r>
              <a:rPr lang="en-US" err="1"/>
              <a:t>TaskBoard</a:t>
            </a:r>
            <a:r>
              <a:rPr lang="en-US"/>
              <a:t> uses room </a:t>
            </a:r>
            <a:r>
              <a:rPr lang="en-US">
                <a:ea typeface="+mn-lt"/>
                <a:cs typeface="+mn-lt"/>
              </a:rPr>
              <a:t>database to</a:t>
            </a:r>
            <a:r>
              <a:rPr lang="en-US"/>
              <a:t> persist data. It also uses google map, geocoding, and sorting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9A8007-F46A-40A8-8A58-61A014429799}"/>
              </a:ext>
            </a:extLst>
          </p:cNvPr>
          <p:cNvSpPr txBox="1"/>
          <p:nvPr/>
        </p:nvSpPr>
        <p:spPr>
          <a:xfrm>
            <a:off x="4723950" y="4260055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Gig Board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0B08DEB-54DC-7D13-551A-0CE53FC5EDF8}"/>
              </a:ext>
            </a:extLst>
          </p:cNvPr>
          <p:cNvSpPr txBox="1"/>
          <p:nvPr/>
        </p:nvSpPr>
        <p:spPr>
          <a:xfrm>
            <a:off x="7974806" y="4260055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err="1"/>
              <a:t>TaskBoard</a:t>
            </a:r>
          </a:p>
        </p:txBody>
      </p:sp>
    </p:spTree>
    <p:extLst>
      <p:ext uri="{BB962C8B-B14F-4D97-AF65-F5344CB8AC3E}">
        <p14:creationId xmlns:p14="http://schemas.microsoft.com/office/powerpoint/2010/main" val="3068811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0C00391-5B4E-2ED3-F1F5-485107243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5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4456F0E-AC07-90E0-7A47-2D502109D9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775328" y="214809"/>
            <a:ext cx="7084177" cy="365125"/>
          </a:xfrm>
        </p:spPr>
        <p:txBody>
          <a:bodyPr/>
          <a:lstStyle/>
          <a:p>
            <a:r>
              <a:rPr lang="en-US" sz="1200" err="1"/>
              <a:t>KuangCheng</a:t>
            </a:r>
            <a:r>
              <a:rPr lang="en-US" sz="1200"/>
              <a:t> Lin (Peter)</a:t>
            </a:r>
          </a:p>
          <a:p>
            <a:endParaRPr lang="en-US"/>
          </a:p>
        </p:txBody>
      </p:sp>
      <p:pic>
        <p:nvPicPr>
          <p:cNvPr id="4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7BD62F8-37F4-BA7F-597B-C55672077D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5455" y="77638"/>
            <a:ext cx="1909386" cy="4114800"/>
          </a:xfrm>
          <a:prstGeom prst="rect">
            <a:avLst/>
          </a:prstGeo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3A23DBA8-822B-B627-F9BB-706CC19CA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1884" y="77637"/>
            <a:ext cx="1909740" cy="41148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7994FEA-2106-4DD8-902F-3D2DBC928B45}"/>
              </a:ext>
            </a:extLst>
          </p:cNvPr>
          <p:cNvSpPr txBox="1"/>
          <p:nvPr/>
        </p:nvSpPr>
        <p:spPr>
          <a:xfrm>
            <a:off x="4184460" y="4636354"/>
            <a:ext cx="5623931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AutoNum type="arabicPeriod"/>
            </a:pPr>
            <a:r>
              <a:rPr lang="en-US"/>
              <a:t>Post Task add user input into room. It includes input validation, calendar component, and geocoding </a:t>
            </a:r>
          </a:p>
          <a:p>
            <a:pPr marL="342900" indent="-342900">
              <a:buAutoNum type="arabicPeriod"/>
            </a:pPr>
            <a:endParaRPr lang="en-US"/>
          </a:p>
          <a:p>
            <a:pPr marL="342900" indent="-342900">
              <a:buAutoNum type="arabicPeriod"/>
            </a:pPr>
            <a:r>
              <a:rPr lang="en-US" err="1"/>
              <a:t>ProBoard</a:t>
            </a:r>
            <a:r>
              <a:rPr lang="en-US"/>
              <a:t> is a B2C board where individuals can browse and contact licensed companies for their services. Every category click will call its respective API for data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9EA9F6-92FC-4F48-F58A-424D574E41BF}"/>
              </a:ext>
            </a:extLst>
          </p:cNvPr>
          <p:cNvSpPr txBox="1"/>
          <p:nvPr/>
        </p:nvSpPr>
        <p:spPr>
          <a:xfrm>
            <a:off x="4724400" y="4271962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Post Task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EF4CC5-27B7-1058-5797-1CF0C1B1AAA2}"/>
              </a:ext>
            </a:extLst>
          </p:cNvPr>
          <p:cNvSpPr txBox="1"/>
          <p:nvPr/>
        </p:nvSpPr>
        <p:spPr>
          <a:xfrm>
            <a:off x="8070056" y="4271962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err="1"/>
              <a:t>ProBoard</a:t>
            </a:r>
          </a:p>
        </p:txBody>
      </p:sp>
    </p:spTree>
    <p:extLst>
      <p:ext uri="{BB962C8B-B14F-4D97-AF65-F5344CB8AC3E}">
        <p14:creationId xmlns:p14="http://schemas.microsoft.com/office/powerpoint/2010/main" val="37713534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15DAA9-202E-7150-6630-08C667A87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6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504BA7A-4B13-B562-465B-62E308BEE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2FE165C-19A3-095E-1646-AE5D7E3322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1606" y="678873"/>
            <a:ext cx="2059699" cy="4114800"/>
          </a:xfrm>
          <a:prstGeom prst="rect">
            <a:avLst/>
          </a:prstGeom>
        </p:spPr>
      </p:pic>
      <p:pic>
        <p:nvPicPr>
          <p:cNvPr id="6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32FF79CD-31A1-855E-6960-68213D6D60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6199" y="678873"/>
            <a:ext cx="1960330" cy="4114800"/>
          </a:xfrm>
          <a:prstGeom prst="rect">
            <a:avLst/>
          </a:prstGeom>
        </p:spPr>
      </p:pic>
      <p:pic>
        <p:nvPicPr>
          <p:cNvPr id="4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8296B4FB-61A6-7066-D30A-B4D67385C7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00105" y="5110866"/>
            <a:ext cx="2743200" cy="46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525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04475C5-4FDA-57BE-0384-2E02EB24B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7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65E8365-1016-7362-56C8-B3D42B8F9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C4067FC1-4018-E11A-4B03-6ED409CB9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2574" y="697263"/>
            <a:ext cx="1995773" cy="4114800"/>
          </a:xfrm>
          <a:prstGeom prst="rect">
            <a:avLst/>
          </a:prstGeom>
        </p:spPr>
      </p:pic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D38E2F38-240F-0174-6B1B-8CD26F9FC3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159" y="697263"/>
            <a:ext cx="1960107" cy="4114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72F364A-75CE-09B9-B152-5DD882BA21E4}"/>
              </a:ext>
            </a:extLst>
          </p:cNvPr>
          <p:cNvSpPr txBox="1"/>
          <p:nvPr/>
        </p:nvSpPr>
        <p:spPr>
          <a:xfrm>
            <a:off x="5681958" y="5102027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EA6EEF-ADBC-90AF-9473-49FA20AD0744}"/>
              </a:ext>
            </a:extLst>
          </p:cNvPr>
          <p:cNvSpPr txBox="1"/>
          <p:nvPr/>
        </p:nvSpPr>
        <p:spPr>
          <a:xfrm>
            <a:off x="9100842" y="422134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Chinchu Treesa Jose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7AD9F82-D3E5-0CBA-E9EC-9FFC174785E3}"/>
              </a:ext>
            </a:extLst>
          </p:cNvPr>
          <p:cNvSpPr txBox="1"/>
          <p:nvPr/>
        </p:nvSpPr>
        <p:spPr>
          <a:xfrm>
            <a:off x="4651487" y="5163982"/>
            <a:ext cx="502245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1.UserInfo retrieves data from the Database when logged in.</a:t>
            </a:r>
          </a:p>
          <a:p>
            <a:r>
              <a:rPr lang="en-GB"/>
              <a:t>2.Current Activities get data from the job page when clicked 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6AA948-DFDF-535B-CDAE-A42DD59E6933}"/>
              </a:ext>
            </a:extLst>
          </p:cNvPr>
          <p:cNvSpPr txBox="1"/>
          <p:nvPr/>
        </p:nvSpPr>
        <p:spPr>
          <a:xfrm>
            <a:off x="5641498" y="4798576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/>
              <a:t>Profile</a:t>
            </a:r>
            <a:r>
              <a:rPr lang="en-GB"/>
              <a:t> </a:t>
            </a:r>
            <a:r>
              <a:rPr lang="en-GB" b="1"/>
              <a:t>Screen</a:t>
            </a:r>
          </a:p>
        </p:txBody>
      </p:sp>
    </p:spTree>
    <p:extLst>
      <p:ext uri="{BB962C8B-B14F-4D97-AF65-F5344CB8AC3E}">
        <p14:creationId xmlns:p14="http://schemas.microsoft.com/office/powerpoint/2010/main" val="3086273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483469-E95E-F653-8693-029C91A0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8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04F53E6-0CF9-88FC-3966-F05D324AF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  <p:pic>
        <p:nvPicPr>
          <p:cNvPr id="4" name="Picture 4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99AB7BB9-ABF8-573D-0BEA-9CB5F3CE1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255" y="306149"/>
            <a:ext cx="1947862" cy="4114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14EBFB-E924-FCF6-EDCC-DA2676DD15FE}"/>
              </a:ext>
            </a:extLst>
          </p:cNvPr>
          <p:cNvSpPr txBox="1"/>
          <p:nvPr/>
        </p:nvSpPr>
        <p:spPr>
          <a:xfrm>
            <a:off x="4663710" y="4508611"/>
            <a:ext cx="2743199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2000" b="1"/>
              <a:t>When Job Accepted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0DB540-BF10-6D55-B197-15C0B4D76EBA}"/>
              </a:ext>
            </a:extLst>
          </p:cNvPr>
          <p:cNvSpPr txBox="1"/>
          <p:nvPr/>
        </p:nvSpPr>
        <p:spPr>
          <a:xfrm>
            <a:off x="4381753" y="4907734"/>
            <a:ext cx="4145818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1.Job accepted when clicked the Accept button on Job page</a:t>
            </a:r>
          </a:p>
          <a:p>
            <a:r>
              <a:rPr lang="en-GB"/>
              <a:t>2.Toast messages on click </a:t>
            </a:r>
            <a:r>
              <a:rPr lang="en-GB" err="1"/>
              <a:t>JobDone</a:t>
            </a:r>
            <a:r>
              <a:rPr lang="en-GB"/>
              <a:t> and Cancelled buttons</a:t>
            </a:r>
          </a:p>
          <a:p>
            <a:r>
              <a:rPr lang="en-GB"/>
              <a:t>3.Progreesive bar shows the activity progress</a:t>
            </a:r>
          </a:p>
        </p:txBody>
      </p:sp>
    </p:spTree>
    <p:extLst>
      <p:ext uri="{BB962C8B-B14F-4D97-AF65-F5344CB8AC3E}">
        <p14:creationId xmlns:p14="http://schemas.microsoft.com/office/powerpoint/2010/main" val="3403542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ECADCE1-4846-C17E-7E94-B3CEE8405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9</a:t>
            </a:fld>
            <a:endParaRPr lang="en-US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3B3C26A-D5E7-BC6D-C7A8-AF90C08B2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InstaTask App/ Revature April 2022</a:t>
            </a:r>
          </a:p>
        </p:txBody>
      </p:sp>
    </p:spTree>
    <p:extLst>
      <p:ext uri="{BB962C8B-B14F-4D97-AF65-F5344CB8AC3E}">
        <p14:creationId xmlns:p14="http://schemas.microsoft.com/office/powerpoint/2010/main" val="24847580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2022-04-10T23:30:47Z</dcterms:created>
  <dcterms:modified xsi:type="dcterms:W3CDTF">2022-04-11T19:29:40Z</dcterms:modified>
</cp:coreProperties>
</file>

<file path=docProps/thumbnail.jpeg>
</file>